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58" r:id="rId4"/>
    <p:sldId id="259" r:id="rId5"/>
    <p:sldId id="260" r:id="rId6"/>
    <p:sldId id="265" r:id="rId7"/>
  </p:sldIdLst>
  <p:sldSz cx="9144000" cy="6858000" type="screen4x3"/>
  <p:notesSz cx="6815138" cy="98234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6;&#1072;&#1073;&#1086;&#1095;&#1072;&#1103;%20&#1087;&#1072;&#1087;&#1082;&#1072;\&#1086;&#1090;&#1095;&#1077;&#1090;&#1099;\&#1076;&#1080;&#1085;&#1072;&#1084;&#1080;&#1082;&#1072;%20&#1087;&#1086;%20&#1080;&#1090;&#1086;&#1075;&#1091;.%2006-07-0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6;&#1072;&#1073;&#1086;&#1095;&#1072;&#1103;%20&#1087;&#1072;&#1087;&#1082;&#1072;\&#1086;&#1090;&#1095;&#1077;&#1090;&#1099;\&#1076;&#1080;&#1085;&#1072;&#1084;&#1080;&#1082;&#1072;%20&#1087;&#1086;%20&#1080;&#1090;&#1086;&#1075;&#1091;.%2006-07-0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ABECF3"/>
              </a:solidFill>
            </c:spPr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 i="0" baseline="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Лист1!$A$318:$A$321</c:f>
              <c:strCache>
                <c:ptCount val="4"/>
                <c:pt idx="0">
                  <c:v>высшая категория</c:v>
                </c:pt>
                <c:pt idx="1">
                  <c:v>I категория</c:v>
                </c:pt>
                <c:pt idx="2">
                  <c:v>II категория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Лист1!$B$318:$B$321</c:f>
              <c:numCache>
                <c:formatCode>General</c:formatCode>
                <c:ptCount val="4"/>
                <c:pt idx="0">
                  <c:v>73</c:v>
                </c:pt>
                <c:pt idx="1">
                  <c:v>12</c:v>
                </c:pt>
                <c:pt idx="2">
                  <c:v>15</c:v>
                </c:pt>
                <c:pt idx="3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2"/>
            <c:bubble3D val="0"/>
            <c:spPr>
              <a:solidFill>
                <a:srgbClr val="9EB947"/>
              </a:solidFill>
            </c:spPr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200" b="1" i="0" baseline="0"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Лист1!$A$307:$A$310</c:f>
              <c:strCache>
                <c:ptCount val="4"/>
                <c:pt idx="0">
                  <c:v>высшая категория</c:v>
                </c:pt>
                <c:pt idx="1">
                  <c:v>I категория</c:v>
                </c:pt>
                <c:pt idx="2">
                  <c:v>II категория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Лист1!$B$307:$B$310</c:f>
              <c:numCache>
                <c:formatCode>General</c:formatCode>
                <c:ptCount val="4"/>
                <c:pt idx="0">
                  <c:v>68</c:v>
                </c:pt>
                <c:pt idx="1">
                  <c:v>15</c:v>
                </c:pt>
                <c:pt idx="2">
                  <c:v>17</c:v>
                </c:pt>
                <c:pt idx="3">
                  <c:v>5</c:v>
                </c:pt>
              </c:numCache>
            </c:numRef>
          </c:val>
        </c:ser>
        <c:ser>
          <c:idx val="1"/>
          <c:order val="1"/>
          <c:tx>
            <c:v>68</c:v>
          </c:tx>
          <c:explosion val="25"/>
          <c:dPt>
            <c:idx val="0"/>
            <c:bubble3D val="0"/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A2236A-2F9E-4E6B-9E3D-98864F525E28}" type="doc">
      <dgm:prSet loTypeId="urn:microsoft.com/office/officeart/2005/8/layout/pyramid2" loCatId="list" qsTypeId="urn:microsoft.com/office/officeart/2005/8/quickstyle/simple1" qsCatId="simple" csTypeId="urn:microsoft.com/office/officeart/2005/8/colors/accent3_1" csCatId="accent3" phldr="1"/>
      <dgm:spPr/>
    </dgm:pt>
    <dgm:pt modelId="{58F3C624-4AFD-4F98-9116-2F2C3AAD4D2B}">
      <dgm:prSet phldrT="[Текст]" custT="1"/>
      <dgm:spPr/>
      <dgm:t>
        <a:bodyPr/>
        <a:lstStyle/>
        <a:p>
          <a:r>
            <a:rPr lang="ru-RU" sz="1600" b="1" dirty="0" smtClean="0"/>
            <a:t>определение содержания образования в Лицее с учетом тенденции его инновационного развития</a:t>
          </a:r>
          <a:endParaRPr lang="ru-RU" sz="1600" b="1" dirty="0"/>
        </a:p>
      </dgm:t>
    </dgm:pt>
    <dgm:pt modelId="{FCB0A49F-82E4-4C18-BF69-563DB0A9111E}" type="parTrans" cxnId="{71A77F61-16DE-4E7B-8315-F7F528B87B5E}">
      <dgm:prSet/>
      <dgm:spPr/>
      <dgm:t>
        <a:bodyPr/>
        <a:lstStyle/>
        <a:p>
          <a:endParaRPr lang="ru-RU"/>
        </a:p>
      </dgm:t>
    </dgm:pt>
    <dgm:pt modelId="{7CF3A397-4345-408E-820D-D5E0F5D51A6D}" type="sibTrans" cxnId="{71A77F61-16DE-4E7B-8315-F7F528B87B5E}">
      <dgm:prSet/>
      <dgm:spPr/>
      <dgm:t>
        <a:bodyPr/>
        <a:lstStyle/>
        <a:p>
          <a:endParaRPr lang="ru-RU"/>
        </a:p>
      </dgm:t>
    </dgm:pt>
    <dgm:pt modelId="{06CFAAD9-F47D-47EB-9423-9EF5C5007C28}">
      <dgm:prSet phldrT="[Текст]" custT="1"/>
      <dgm:spPr/>
      <dgm:t>
        <a:bodyPr/>
        <a:lstStyle/>
        <a:p>
          <a:r>
            <a:rPr lang="ru-RU" sz="1600" b="1" dirty="0" smtClean="0"/>
            <a:t>создание благоприятных условий для работы  методических центров по проектам</a:t>
          </a:r>
          <a:endParaRPr lang="ru-RU" sz="1600" b="1" dirty="0"/>
        </a:p>
      </dgm:t>
    </dgm:pt>
    <dgm:pt modelId="{BD5C77BB-0819-4C0C-9D0E-201084D06CD4}" type="parTrans" cxnId="{1E588980-4416-4FD6-B101-1DAF9C5C1AE9}">
      <dgm:prSet/>
      <dgm:spPr/>
      <dgm:t>
        <a:bodyPr/>
        <a:lstStyle/>
        <a:p>
          <a:endParaRPr lang="ru-RU"/>
        </a:p>
      </dgm:t>
    </dgm:pt>
    <dgm:pt modelId="{B4D56EED-5864-4D91-8E12-19C3254E9752}" type="sibTrans" cxnId="{1E588980-4416-4FD6-B101-1DAF9C5C1AE9}">
      <dgm:prSet/>
      <dgm:spPr/>
      <dgm:t>
        <a:bodyPr/>
        <a:lstStyle/>
        <a:p>
          <a:endParaRPr lang="ru-RU"/>
        </a:p>
      </dgm:t>
    </dgm:pt>
    <dgm:pt modelId="{F5297410-9D63-4DF1-92BD-D43CB91B26E0}">
      <dgm:prSet phldrT="[Текст]" custT="1"/>
      <dgm:spPr/>
      <dgm:t>
        <a:bodyPr/>
        <a:lstStyle/>
        <a:p>
          <a:r>
            <a:rPr lang="ru-RU" sz="1700" b="1" dirty="0" smtClean="0"/>
            <a:t>создание благоприятных условий для повышения квалификации педагогов</a:t>
          </a:r>
          <a:endParaRPr lang="ru-RU" sz="1700" b="1" dirty="0"/>
        </a:p>
      </dgm:t>
    </dgm:pt>
    <dgm:pt modelId="{A9AE02EA-8CCF-4574-B14C-A1F141AB66AB}" type="parTrans" cxnId="{FDA1DBF0-104E-4A75-80D6-0CE5DF9E2E64}">
      <dgm:prSet/>
      <dgm:spPr/>
      <dgm:t>
        <a:bodyPr/>
        <a:lstStyle/>
        <a:p>
          <a:endParaRPr lang="ru-RU"/>
        </a:p>
      </dgm:t>
    </dgm:pt>
    <dgm:pt modelId="{7340085D-BF31-44E2-89A5-BEE5B7B6AAA7}" type="sibTrans" cxnId="{FDA1DBF0-104E-4A75-80D6-0CE5DF9E2E64}">
      <dgm:prSet/>
      <dgm:spPr/>
      <dgm:t>
        <a:bodyPr/>
        <a:lstStyle/>
        <a:p>
          <a:endParaRPr lang="ru-RU"/>
        </a:p>
      </dgm:t>
    </dgm:pt>
    <dgm:pt modelId="{457BD60E-3A27-4AD1-8D4A-3386EDE48C1A}">
      <dgm:prSet custT="1"/>
      <dgm:spPr/>
      <dgm:t>
        <a:bodyPr/>
        <a:lstStyle/>
        <a:p>
          <a:r>
            <a:rPr lang="ru-RU" sz="1600" b="1" dirty="0" smtClean="0"/>
            <a:t>обучение педагогов проведению анализа, прогнозированию и контролю  педагогической, методической деятельности</a:t>
          </a:r>
          <a:endParaRPr lang="ru-RU" sz="1600" b="1" dirty="0"/>
        </a:p>
      </dgm:t>
    </dgm:pt>
    <dgm:pt modelId="{998DFF48-0DA4-4BCE-B13E-347D4C34A887}" type="parTrans" cxnId="{1050160B-EBF7-4672-9215-C63E29357EF6}">
      <dgm:prSet/>
      <dgm:spPr/>
      <dgm:t>
        <a:bodyPr/>
        <a:lstStyle/>
        <a:p>
          <a:endParaRPr lang="ru-RU"/>
        </a:p>
      </dgm:t>
    </dgm:pt>
    <dgm:pt modelId="{5F326643-1E54-48EB-9E51-71660E772D66}" type="sibTrans" cxnId="{1050160B-EBF7-4672-9215-C63E29357EF6}">
      <dgm:prSet/>
      <dgm:spPr/>
      <dgm:t>
        <a:bodyPr/>
        <a:lstStyle/>
        <a:p>
          <a:endParaRPr lang="ru-RU"/>
        </a:p>
      </dgm:t>
    </dgm:pt>
    <dgm:pt modelId="{45A18725-C688-41E2-B5C9-61E6547F193E}" type="pres">
      <dgm:prSet presAssocID="{46A2236A-2F9E-4E6B-9E3D-98864F525E28}" presName="compositeShape" presStyleCnt="0">
        <dgm:presLayoutVars>
          <dgm:dir/>
          <dgm:resizeHandles/>
        </dgm:presLayoutVars>
      </dgm:prSet>
      <dgm:spPr/>
    </dgm:pt>
    <dgm:pt modelId="{58B06D7E-7BB7-406D-A367-B4A91263C3E8}" type="pres">
      <dgm:prSet presAssocID="{46A2236A-2F9E-4E6B-9E3D-98864F525E28}" presName="pyramid" presStyleLbl="node1" presStyleIdx="0" presStyleCnt="1"/>
      <dgm:spPr>
        <a:solidFill>
          <a:srgbClr val="FFC000"/>
        </a:solidFill>
      </dgm:spPr>
    </dgm:pt>
    <dgm:pt modelId="{EFCE6192-DCA2-47FB-9687-825369862DA7}" type="pres">
      <dgm:prSet presAssocID="{46A2236A-2F9E-4E6B-9E3D-98864F525E28}" presName="theList" presStyleCnt="0"/>
      <dgm:spPr/>
    </dgm:pt>
    <dgm:pt modelId="{B0A49C71-F9BE-49F7-8C22-E6EC43DEB38C}" type="pres">
      <dgm:prSet presAssocID="{58F3C624-4AFD-4F98-9116-2F2C3AAD4D2B}" presName="aNode" presStyleLbl="fgAcc1" presStyleIdx="0" presStyleCnt="4" custScaleX="108470" custLinFactNeighborX="226" custLinFactNeighborY="-912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9C229-6675-49D3-8258-C3283F98B355}" type="pres">
      <dgm:prSet presAssocID="{58F3C624-4AFD-4F98-9116-2F2C3AAD4D2B}" presName="aSpace" presStyleCnt="0"/>
      <dgm:spPr/>
    </dgm:pt>
    <dgm:pt modelId="{9E605F6D-3D83-4121-ABC7-B2CA84385384}" type="pres">
      <dgm:prSet presAssocID="{06CFAAD9-F47D-47EB-9423-9EF5C5007C28}" presName="aNode" presStyleLbl="fgAcc1" presStyleIdx="1" presStyleCnt="4" custScaleX="111177" custLinFactNeighborX="226" custLinFactNeighborY="-966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6B0EB7-F602-4612-9C5D-73FAD15DB11F}" type="pres">
      <dgm:prSet presAssocID="{06CFAAD9-F47D-47EB-9423-9EF5C5007C28}" presName="aSpace" presStyleCnt="0"/>
      <dgm:spPr/>
    </dgm:pt>
    <dgm:pt modelId="{FEF262D2-C63D-48C0-9B5B-5BDC9F029328}" type="pres">
      <dgm:prSet presAssocID="{457BD60E-3A27-4AD1-8D4A-3386EDE48C1A}" presName="aNode" presStyleLbl="fgAcc1" presStyleIdx="2" presStyleCnt="4" custScaleX="114193" custLinFactNeighborX="317" custLinFactNeighborY="-395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ABF471-07E0-4124-81B2-F3E067993757}" type="pres">
      <dgm:prSet presAssocID="{457BD60E-3A27-4AD1-8D4A-3386EDE48C1A}" presName="aSpace" presStyleCnt="0"/>
      <dgm:spPr/>
    </dgm:pt>
    <dgm:pt modelId="{5F3BEA99-E651-47FA-90C5-C6CF4189E944}" type="pres">
      <dgm:prSet presAssocID="{F5297410-9D63-4DF1-92BD-D43CB91B26E0}" presName="aNode" presStyleLbl="fgAcc1" presStyleIdx="3" presStyleCnt="4" custScaleX="111334" custLinFactNeighborX="-1113" custLinFactNeighborY="-483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1343F3-3A58-43B8-9CB4-7E339B3901D2}" type="pres">
      <dgm:prSet presAssocID="{F5297410-9D63-4DF1-92BD-D43CB91B26E0}" presName="aSpace" presStyleCnt="0"/>
      <dgm:spPr/>
    </dgm:pt>
  </dgm:ptLst>
  <dgm:cxnLst>
    <dgm:cxn modelId="{FA3EE540-3219-4D54-A5AD-DF5FFE4C2B4D}" type="presOf" srcId="{58F3C624-4AFD-4F98-9116-2F2C3AAD4D2B}" destId="{B0A49C71-F9BE-49F7-8C22-E6EC43DEB38C}" srcOrd="0" destOrd="0" presId="urn:microsoft.com/office/officeart/2005/8/layout/pyramid2"/>
    <dgm:cxn modelId="{7EEA4356-0701-4ACB-80D1-6D16FFB5F621}" type="presOf" srcId="{457BD60E-3A27-4AD1-8D4A-3386EDE48C1A}" destId="{FEF262D2-C63D-48C0-9B5B-5BDC9F029328}" srcOrd="0" destOrd="0" presId="urn:microsoft.com/office/officeart/2005/8/layout/pyramid2"/>
    <dgm:cxn modelId="{1E588980-4416-4FD6-B101-1DAF9C5C1AE9}" srcId="{46A2236A-2F9E-4E6B-9E3D-98864F525E28}" destId="{06CFAAD9-F47D-47EB-9423-9EF5C5007C28}" srcOrd="1" destOrd="0" parTransId="{BD5C77BB-0819-4C0C-9D0E-201084D06CD4}" sibTransId="{B4D56EED-5864-4D91-8E12-19C3254E9752}"/>
    <dgm:cxn modelId="{03A25040-480C-44E0-B301-620B6B7E3C73}" type="presOf" srcId="{46A2236A-2F9E-4E6B-9E3D-98864F525E28}" destId="{45A18725-C688-41E2-B5C9-61E6547F193E}" srcOrd="0" destOrd="0" presId="urn:microsoft.com/office/officeart/2005/8/layout/pyramid2"/>
    <dgm:cxn modelId="{FDA1DBF0-104E-4A75-80D6-0CE5DF9E2E64}" srcId="{46A2236A-2F9E-4E6B-9E3D-98864F525E28}" destId="{F5297410-9D63-4DF1-92BD-D43CB91B26E0}" srcOrd="3" destOrd="0" parTransId="{A9AE02EA-8CCF-4574-B14C-A1F141AB66AB}" sibTransId="{7340085D-BF31-44E2-89A5-BEE5B7B6AAA7}"/>
    <dgm:cxn modelId="{1050160B-EBF7-4672-9215-C63E29357EF6}" srcId="{46A2236A-2F9E-4E6B-9E3D-98864F525E28}" destId="{457BD60E-3A27-4AD1-8D4A-3386EDE48C1A}" srcOrd="2" destOrd="0" parTransId="{998DFF48-0DA4-4BCE-B13E-347D4C34A887}" sibTransId="{5F326643-1E54-48EB-9E51-71660E772D66}"/>
    <dgm:cxn modelId="{CEEC19E7-B815-4291-B869-7DBED1EA170D}" type="presOf" srcId="{06CFAAD9-F47D-47EB-9423-9EF5C5007C28}" destId="{9E605F6D-3D83-4121-ABC7-B2CA84385384}" srcOrd="0" destOrd="0" presId="urn:microsoft.com/office/officeart/2005/8/layout/pyramid2"/>
    <dgm:cxn modelId="{71A77F61-16DE-4E7B-8315-F7F528B87B5E}" srcId="{46A2236A-2F9E-4E6B-9E3D-98864F525E28}" destId="{58F3C624-4AFD-4F98-9116-2F2C3AAD4D2B}" srcOrd="0" destOrd="0" parTransId="{FCB0A49F-82E4-4C18-BF69-563DB0A9111E}" sibTransId="{7CF3A397-4345-408E-820D-D5E0F5D51A6D}"/>
    <dgm:cxn modelId="{D243C655-FE89-4583-8BCF-81DA0D779C17}" type="presOf" srcId="{F5297410-9D63-4DF1-92BD-D43CB91B26E0}" destId="{5F3BEA99-E651-47FA-90C5-C6CF4189E944}" srcOrd="0" destOrd="0" presId="urn:microsoft.com/office/officeart/2005/8/layout/pyramid2"/>
    <dgm:cxn modelId="{85B7106D-B732-4E6F-8D53-208603E96051}" type="presParOf" srcId="{45A18725-C688-41E2-B5C9-61E6547F193E}" destId="{58B06D7E-7BB7-406D-A367-B4A91263C3E8}" srcOrd="0" destOrd="0" presId="urn:microsoft.com/office/officeart/2005/8/layout/pyramid2"/>
    <dgm:cxn modelId="{4B166369-E9B6-43B3-AE3C-F5E3BB10A53F}" type="presParOf" srcId="{45A18725-C688-41E2-B5C9-61E6547F193E}" destId="{EFCE6192-DCA2-47FB-9687-825369862DA7}" srcOrd="1" destOrd="0" presId="urn:microsoft.com/office/officeart/2005/8/layout/pyramid2"/>
    <dgm:cxn modelId="{9234D03A-8F9A-4531-951B-19CB79BAEDE5}" type="presParOf" srcId="{EFCE6192-DCA2-47FB-9687-825369862DA7}" destId="{B0A49C71-F9BE-49F7-8C22-E6EC43DEB38C}" srcOrd="0" destOrd="0" presId="urn:microsoft.com/office/officeart/2005/8/layout/pyramid2"/>
    <dgm:cxn modelId="{51888332-E0FF-4D45-B6E3-E2FA0C8C18AC}" type="presParOf" srcId="{EFCE6192-DCA2-47FB-9687-825369862DA7}" destId="{F779C229-6675-49D3-8258-C3283F98B355}" srcOrd="1" destOrd="0" presId="urn:microsoft.com/office/officeart/2005/8/layout/pyramid2"/>
    <dgm:cxn modelId="{D2B711A2-3528-4B52-A3EC-F2E9950F537B}" type="presParOf" srcId="{EFCE6192-DCA2-47FB-9687-825369862DA7}" destId="{9E605F6D-3D83-4121-ABC7-B2CA84385384}" srcOrd="2" destOrd="0" presId="urn:microsoft.com/office/officeart/2005/8/layout/pyramid2"/>
    <dgm:cxn modelId="{32B9D03E-7FB1-439F-B5EE-F3DEB26221EA}" type="presParOf" srcId="{EFCE6192-DCA2-47FB-9687-825369862DA7}" destId="{2A6B0EB7-F602-4612-9C5D-73FAD15DB11F}" srcOrd="3" destOrd="0" presId="urn:microsoft.com/office/officeart/2005/8/layout/pyramid2"/>
    <dgm:cxn modelId="{C873888D-21EE-43F6-90E8-00DFF6207A9C}" type="presParOf" srcId="{EFCE6192-DCA2-47FB-9687-825369862DA7}" destId="{FEF262D2-C63D-48C0-9B5B-5BDC9F029328}" srcOrd="4" destOrd="0" presId="urn:microsoft.com/office/officeart/2005/8/layout/pyramid2"/>
    <dgm:cxn modelId="{3B71B52E-4CAC-4E40-B2D9-EB2B754F5E15}" type="presParOf" srcId="{EFCE6192-DCA2-47FB-9687-825369862DA7}" destId="{11ABF471-07E0-4124-81B2-F3E067993757}" srcOrd="5" destOrd="0" presId="urn:microsoft.com/office/officeart/2005/8/layout/pyramid2"/>
    <dgm:cxn modelId="{AB7CF517-A276-4135-9DF4-DA410D40EC19}" type="presParOf" srcId="{EFCE6192-DCA2-47FB-9687-825369862DA7}" destId="{5F3BEA99-E651-47FA-90C5-C6CF4189E944}" srcOrd="6" destOrd="0" presId="urn:microsoft.com/office/officeart/2005/8/layout/pyramid2"/>
    <dgm:cxn modelId="{17F79A14-6AFA-4C64-9CCB-62CB6B9229EE}" type="presParOf" srcId="{EFCE6192-DCA2-47FB-9687-825369862DA7}" destId="{671343F3-3A58-43B8-9CB4-7E339B3901D2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4A993B-F3A5-4452-89A7-B1BF67CA22C3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4B4FB7-65A2-4D45-9719-DAD91BECCFC7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Всероссийский заочный конкурс «Учитель, перед именем твоим…»</a:t>
          </a:r>
          <a:endParaRPr lang="ru-RU" sz="1400" b="1" dirty="0"/>
        </a:p>
      </dgm:t>
    </dgm:pt>
    <dgm:pt modelId="{B67A0267-5AE6-4D1A-B5A3-59093D87DA2D}" type="parTrans" cxnId="{606E49CD-FD51-4375-ABFB-33433A273BC8}">
      <dgm:prSet/>
      <dgm:spPr/>
      <dgm:t>
        <a:bodyPr/>
        <a:lstStyle/>
        <a:p>
          <a:endParaRPr lang="ru-RU"/>
        </a:p>
      </dgm:t>
    </dgm:pt>
    <dgm:pt modelId="{7534F458-DC52-437A-955B-71A86CB318F8}" type="sibTrans" cxnId="{606E49CD-FD51-4375-ABFB-33433A273BC8}">
      <dgm:prSet/>
      <dgm:spPr/>
      <dgm:t>
        <a:bodyPr/>
        <a:lstStyle/>
        <a:p>
          <a:endParaRPr lang="ru-RU"/>
        </a:p>
      </dgm:t>
    </dgm:pt>
    <dgm:pt modelId="{7E54FF6B-7614-46D7-AA43-1CF22F2190F9}">
      <dgm:prSet phldrT="[Текст]" custT="1"/>
      <dgm:spPr/>
      <dgm:t>
        <a:bodyPr/>
        <a:lstStyle/>
        <a:p>
          <a:pPr marL="85725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/>
            <a:t>«Рейтинговая оценка учебной успешности учащихся» (авторы Т.Б. Никулина, Н.П. Денисова, Т.А. Буданова, Е.А. Полякова, Л.В. </a:t>
          </a:r>
          <a:r>
            <a:rPr lang="ru-RU" sz="1200" b="1" dirty="0" err="1" smtClean="0"/>
            <a:t>Зенцова</a:t>
          </a:r>
          <a:r>
            <a:rPr lang="ru-RU" sz="1200" b="1" dirty="0" smtClean="0"/>
            <a:t>, Т.Н. Суржик),  золотая медаль, диплом лауреата</a:t>
          </a:r>
          <a:endParaRPr lang="ru-RU" sz="1200" b="1" dirty="0"/>
        </a:p>
      </dgm:t>
    </dgm:pt>
    <dgm:pt modelId="{1F2F89AE-CF6D-4D2A-B1B1-1E62786485FA}" type="parTrans" cxnId="{9014A280-2007-4C34-97F4-8BC310F49854}">
      <dgm:prSet/>
      <dgm:spPr/>
      <dgm:t>
        <a:bodyPr/>
        <a:lstStyle/>
        <a:p>
          <a:endParaRPr lang="ru-RU"/>
        </a:p>
      </dgm:t>
    </dgm:pt>
    <dgm:pt modelId="{0B661DB2-6095-4E3E-9FE9-BAC64DD330C6}" type="sibTrans" cxnId="{9014A280-2007-4C34-97F4-8BC310F49854}">
      <dgm:prSet/>
      <dgm:spPr/>
      <dgm:t>
        <a:bodyPr/>
        <a:lstStyle/>
        <a:p>
          <a:endParaRPr lang="ru-RU"/>
        </a:p>
      </dgm:t>
    </dgm:pt>
    <dgm:pt modelId="{2056CF6B-659C-46AE-8E2E-989BE3E3B6BE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Всероссийский </a:t>
          </a:r>
          <a:r>
            <a:rPr lang="ru-RU" sz="1400" b="1" dirty="0" err="1" smtClean="0"/>
            <a:t>профессиональ-ный</a:t>
          </a:r>
          <a:r>
            <a:rPr lang="ru-RU" sz="1400" b="1" dirty="0" smtClean="0"/>
            <a:t> конкурс «Инноватика в образовании»</a:t>
          </a:r>
          <a:endParaRPr lang="ru-RU" sz="1400" b="1" dirty="0"/>
        </a:p>
      </dgm:t>
    </dgm:pt>
    <dgm:pt modelId="{A09785D0-6BF8-435E-BBCD-411839A998A0}" type="parTrans" cxnId="{22E03D0C-C096-4354-9A2D-5581DC0B167E}">
      <dgm:prSet/>
      <dgm:spPr/>
      <dgm:t>
        <a:bodyPr/>
        <a:lstStyle/>
        <a:p>
          <a:endParaRPr lang="ru-RU"/>
        </a:p>
      </dgm:t>
    </dgm:pt>
    <dgm:pt modelId="{DF00DC71-B6FB-4821-BBC9-2C861332873C}" type="sibTrans" cxnId="{22E03D0C-C096-4354-9A2D-5581DC0B167E}">
      <dgm:prSet/>
      <dgm:spPr/>
      <dgm:t>
        <a:bodyPr/>
        <a:lstStyle/>
        <a:p>
          <a:endParaRPr lang="ru-RU"/>
        </a:p>
      </dgm:t>
    </dgm:pt>
    <dgm:pt modelId="{EF249BC8-B6BE-4FD0-9DC8-4864F3FF8F10}">
      <dgm:prSet phldrT="[Текст]" custT="1"/>
      <dgm:spPr/>
      <dgm:t>
        <a:bodyPr/>
        <a:lstStyle/>
        <a:p>
          <a:r>
            <a:rPr lang="ru-RU" sz="1400" b="1" dirty="0" smtClean="0"/>
            <a:t>«Формирование образовательной среды для развития исследовательских компетенций через программу «МИР: мыслим, исследуем, реализуем», диплом 2 степени</a:t>
          </a:r>
          <a:endParaRPr lang="ru-RU" sz="1400" b="1" dirty="0"/>
        </a:p>
      </dgm:t>
    </dgm:pt>
    <dgm:pt modelId="{58AA51B1-5CDB-4AA5-B5C4-04ED17D3ECB3}" type="parTrans" cxnId="{D829E826-B9FA-4BB8-AAC6-BD95D828AC24}">
      <dgm:prSet/>
      <dgm:spPr/>
      <dgm:t>
        <a:bodyPr/>
        <a:lstStyle/>
        <a:p>
          <a:endParaRPr lang="ru-RU"/>
        </a:p>
      </dgm:t>
    </dgm:pt>
    <dgm:pt modelId="{343E412C-EB89-4CB2-BDE6-E9E63F5685CD}" type="sibTrans" cxnId="{D829E826-B9FA-4BB8-AAC6-BD95D828AC24}">
      <dgm:prSet/>
      <dgm:spPr/>
      <dgm:t>
        <a:bodyPr/>
        <a:lstStyle/>
        <a:p>
          <a:endParaRPr lang="ru-RU"/>
        </a:p>
      </dgm:t>
    </dgm:pt>
    <dgm:pt modelId="{BD854518-3409-4459-BB9C-BAD444DCFEB8}">
      <dgm:prSet phldrT="[Текст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b="1" dirty="0" smtClean="0"/>
            <a:t>Конкурс на грант Президента ОАО «РЖД»</a:t>
          </a:r>
          <a:endParaRPr lang="ru-RU" b="1" dirty="0"/>
        </a:p>
      </dgm:t>
    </dgm:pt>
    <dgm:pt modelId="{575889C3-0CED-41EF-9612-CCE2C189983C}" type="parTrans" cxnId="{7D1A649B-C185-4AEE-B411-02BA339CCF81}">
      <dgm:prSet/>
      <dgm:spPr/>
      <dgm:t>
        <a:bodyPr/>
        <a:lstStyle/>
        <a:p>
          <a:endParaRPr lang="ru-RU"/>
        </a:p>
      </dgm:t>
    </dgm:pt>
    <dgm:pt modelId="{5469FE91-5176-467A-9403-24648548083D}" type="sibTrans" cxnId="{7D1A649B-C185-4AEE-B411-02BA339CCF81}">
      <dgm:prSet/>
      <dgm:spPr/>
      <dgm:t>
        <a:bodyPr/>
        <a:lstStyle/>
        <a:p>
          <a:endParaRPr lang="ru-RU"/>
        </a:p>
      </dgm:t>
    </dgm:pt>
    <dgm:pt modelId="{9543448B-0DC5-4FA2-B142-8D71CF97765D}">
      <dgm:prSet phldrT="[Текст]"/>
      <dgm:spPr/>
      <dgm:t>
        <a:bodyPr/>
        <a:lstStyle/>
        <a:p>
          <a:r>
            <a:rPr lang="ru-RU" b="1" dirty="0" smtClean="0"/>
            <a:t>Программа «МИР: мыслим, исследуем, реализуем» - средство формирования образовательной среды для развития исследовательских и проектных компетенций обучающихся», победитель</a:t>
          </a:r>
          <a:endParaRPr lang="ru-RU" b="1" dirty="0"/>
        </a:p>
      </dgm:t>
    </dgm:pt>
    <dgm:pt modelId="{34DA106E-93D0-4BE0-A372-FC462FC1A3B6}" type="parTrans" cxnId="{1D43FC1A-3209-4A40-B7AC-1A1D06AC575F}">
      <dgm:prSet/>
      <dgm:spPr/>
      <dgm:t>
        <a:bodyPr/>
        <a:lstStyle/>
        <a:p>
          <a:endParaRPr lang="ru-RU"/>
        </a:p>
      </dgm:t>
    </dgm:pt>
    <dgm:pt modelId="{2BF934A6-12FE-47A6-85C4-B06112B856A9}" type="sibTrans" cxnId="{1D43FC1A-3209-4A40-B7AC-1A1D06AC575F}">
      <dgm:prSet/>
      <dgm:spPr/>
      <dgm:t>
        <a:bodyPr/>
        <a:lstStyle/>
        <a:p>
          <a:endParaRPr lang="ru-RU"/>
        </a:p>
      </dgm:t>
    </dgm:pt>
    <dgm:pt modelId="{108CC0FF-5803-431C-A635-B7A95E656A06}">
      <dgm:prSet custT="1"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200" b="1" dirty="0" smtClean="0"/>
            <a:t>эссе « Тимур и его курица, или несвоевременные размышления о роли музыкального искусства в сфере дополнительного образования» (автор Е.В. Маслобоев), диплом лауреата</a:t>
          </a:r>
          <a:endParaRPr lang="ru-RU" sz="1200" b="1" dirty="0"/>
        </a:p>
      </dgm:t>
    </dgm:pt>
    <dgm:pt modelId="{31FBA69B-DE55-40A4-B34F-F75879F793E7}" type="parTrans" cxnId="{AB65AF58-E8AB-4D91-B2C8-DF9C928CD659}">
      <dgm:prSet/>
      <dgm:spPr/>
      <dgm:t>
        <a:bodyPr/>
        <a:lstStyle/>
        <a:p>
          <a:endParaRPr lang="ru-RU"/>
        </a:p>
      </dgm:t>
    </dgm:pt>
    <dgm:pt modelId="{066ADE5A-6DD3-4F8D-8D3E-23956CFFE0A1}" type="sibTrans" cxnId="{AB65AF58-E8AB-4D91-B2C8-DF9C928CD659}">
      <dgm:prSet/>
      <dgm:spPr/>
      <dgm:t>
        <a:bodyPr/>
        <a:lstStyle/>
        <a:p>
          <a:endParaRPr lang="ru-RU"/>
        </a:p>
      </dgm:t>
    </dgm:pt>
    <dgm:pt modelId="{5F64C8BC-9A78-4EBF-9937-38725BB4FE79}">
      <dgm:prSet custT="1"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200" b="1" dirty="0" smtClean="0"/>
            <a:t>подборка тематических и праздничных сценариев «Дом, в котором уютно всем» (автор А.В. Рыкова), диплом лауреата</a:t>
          </a:r>
          <a:endParaRPr lang="ru-RU" sz="1200" b="1" dirty="0"/>
        </a:p>
      </dgm:t>
    </dgm:pt>
    <dgm:pt modelId="{DAC4EECD-0694-4167-8B58-4E8DFABB886D}" type="parTrans" cxnId="{E244DAA9-0E3F-4B76-8928-568A008AFF3B}">
      <dgm:prSet/>
      <dgm:spPr/>
      <dgm:t>
        <a:bodyPr/>
        <a:lstStyle/>
        <a:p>
          <a:endParaRPr lang="ru-RU"/>
        </a:p>
      </dgm:t>
    </dgm:pt>
    <dgm:pt modelId="{D2AE6842-CA31-4606-9ECB-AD7B8CD89C07}" type="sibTrans" cxnId="{E244DAA9-0E3F-4B76-8928-568A008AFF3B}">
      <dgm:prSet/>
      <dgm:spPr/>
      <dgm:t>
        <a:bodyPr/>
        <a:lstStyle/>
        <a:p>
          <a:endParaRPr lang="ru-RU"/>
        </a:p>
      </dgm:t>
    </dgm:pt>
    <dgm:pt modelId="{C847B96D-5300-470E-BC7D-24EE085C851F}" type="pres">
      <dgm:prSet presAssocID="{5E4A993B-F3A5-4452-89A7-B1BF67CA22C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0C339F3-7EC4-44DE-BBEB-C3B3FBE1761A}" type="pres">
      <dgm:prSet presAssocID="{0D4B4FB7-65A2-4D45-9719-DAD91BECCFC7}" presName="composite" presStyleCnt="0"/>
      <dgm:spPr/>
    </dgm:pt>
    <dgm:pt modelId="{6B7DA436-B6E7-49C1-84B3-EB9A8B77742D}" type="pres">
      <dgm:prSet presAssocID="{0D4B4FB7-65A2-4D45-9719-DAD91BECCFC7}" presName="bentUpArrow1" presStyleLbl="alignImgPlace1" presStyleIdx="0" presStyleCnt="2"/>
      <dgm:spPr>
        <a:solidFill>
          <a:schemeClr val="accent3">
            <a:lumMod val="40000"/>
            <a:lumOff val="60000"/>
          </a:schemeClr>
        </a:solidFill>
      </dgm:spPr>
    </dgm:pt>
    <dgm:pt modelId="{FCA6EB9D-47E6-4DC1-B0BA-38088D954958}" type="pres">
      <dgm:prSet presAssocID="{0D4B4FB7-65A2-4D45-9719-DAD91BECCFC7}" presName="ParentText" presStyleLbl="node1" presStyleIdx="0" presStyleCnt="3" custScaleX="119358" custScaleY="12915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57BE99-5D8B-41F5-9389-64DB9BEB921F}" type="pres">
      <dgm:prSet presAssocID="{0D4B4FB7-65A2-4D45-9719-DAD91BECCFC7}" presName="ChildText" presStyleLbl="revTx" presStyleIdx="0" presStyleCnt="3" custScaleX="441536" custScaleY="214556" custLinFactX="100000" custLinFactNeighborX="134520" custLinFactNeighborY="-41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8B31A-0F21-4E79-A68F-EC8BA7BC4ACA}" type="pres">
      <dgm:prSet presAssocID="{7534F458-DC52-437A-955B-71A86CB318F8}" presName="sibTrans" presStyleCnt="0"/>
      <dgm:spPr/>
    </dgm:pt>
    <dgm:pt modelId="{588061C0-960D-4431-9F51-7C8CC3E5EAC0}" type="pres">
      <dgm:prSet presAssocID="{2056CF6B-659C-46AE-8E2E-989BE3E3B6BE}" presName="composite" presStyleCnt="0"/>
      <dgm:spPr/>
    </dgm:pt>
    <dgm:pt modelId="{3785B7F3-5DB4-49BC-B585-A0B507CEEA85}" type="pres">
      <dgm:prSet presAssocID="{2056CF6B-659C-46AE-8E2E-989BE3E3B6BE}" presName="bentUpArrow1" presStyleLbl="alignImgPlace1" presStyleIdx="1" presStyleCnt="2" custLinFactNeighborX="-49904" custLinFactNeighborY="-16404"/>
      <dgm:spPr>
        <a:solidFill>
          <a:schemeClr val="accent3">
            <a:lumMod val="40000"/>
            <a:lumOff val="60000"/>
          </a:schemeClr>
        </a:solidFill>
      </dgm:spPr>
    </dgm:pt>
    <dgm:pt modelId="{04E272D8-C317-4315-97AB-0DEA80801C0E}" type="pres">
      <dgm:prSet presAssocID="{2056CF6B-659C-46AE-8E2E-989BE3E3B6BE}" presName="ParentText" presStyleLbl="node1" presStyleIdx="1" presStyleCnt="3" custScaleX="106599" custScaleY="119990" custLinFactNeighborX="-42987" custLinFactNeighborY="-1397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48EE9D-ADAC-4940-9110-7FCC18E994B2}" type="pres">
      <dgm:prSet presAssocID="{2056CF6B-659C-46AE-8E2E-989BE3E3B6BE}" presName="ChildText" presStyleLbl="revTx" presStyleIdx="1" presStyleCnt="3" custScaleX="360079" custLinFactX="18391" custLinFactNeighborX="100000" custLinFactNeighborY="-12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EF16F1-97B6-45E5-AC89-C8667643BE8A}" type="pres">
      <dgm:prSet presAssocID="{DF00DC71-B6FB-4821-BBC9-2C861332873C}" presName="sibTrans" presStyleCnt="0"/>
      <dgm:spPr/>
    </dgm:pt>
    <dgm:pt modelId="{E8C27F1F-3813-4DCE-8762-5E3FD747AD52}" type="pres">
      <dgm:prSet presAssocID="{BD854518-3409-4459-BB9C-BAD444DCFEB8}" presName="composite" presStyleCnt="0"/>
      <dgm:spPr/>
    </dgm:pt>
    <dgm:pt modelId="{6E3E847B-E0AD-45A2-AEF9-E386D8ED17D7}" type="pres">
      <dgm:prSet presAssocID="{BD854518-3409-4459-BB9C-BAD444DCFEB8}" presName="ParentText" presStyleLbl="node1" presStyleIdx="2" presStyleCnt="3" custScaleX="108309" custScaleY="133444" custLinFactX="-5332" custLinFactNeighborX="-100000" custLinFactNeighborY="-1438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1C1095-D180-4340-B587-A61648097776}" type="pres">
      <dgm:prSet presAssocID="{BD854518-3409-4459-BB9C-BAD444DCFEB8}" presName="FinalChildText" presStyleLbl="revTx" presStyleIdx="2" presStyleCnt="3" custScaleX="332187" custScaleY="145179" custLinFactNeighborX="-17114" custLinFactNeighborY="-79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53E7E4-A0E0-42B9-A614-41798EDEC23A}" type="presOf" srcId="{9543448B-0DC5-4FA2-B142-8D71CF97765D}" destId="{551C1095-D180-4340-B587-A61648097776}" srcOrd="0" destOrd="0" presId="urn:microsoft.com/office/officeart/2005/8/layout/StepDownProcess"/>
    <dgm:cxn modelId="{B18F6C4F-0BB9-41DF-9D7A-AACD074C0C8A}" type="presOf" srcId="{EF249BC8-B6BE-4FD0-9DC8-4864F3FF8F10}" destId="{F948EE9D-ADAC-4940-9110-7FCC18E994B2}" srcOrd="0" destOrd="0" presId="urn:microsoft.com/office/officeart/2005/8/layout/StepDownProcess"/>
    <dgm:cxn modelId="{606E49CD-FD51-4375-ABFB-33433A273BC8}" srcId="{5E4A993B-F3A5-4452-89A7-B1BF67CA22C3}" destId="{0D4B4FB7-65A2-4D45-9719-DAD91BECCFC7}" srcOrd="0" destOrd="0" parTransId="{B67A0267-5AE6-4D1A-B5A3-59093D87DA2D}" sibTransId="{7534F458-DC52-437A-955B-71A86CB318F8}"/>
    <dgm:cxn modelId="{1D43FC1A-3209-4A40-B7AC-1A1D06AC575F}" srcId="{BD854518-3409-4459-BB9C-BAD444DCFEB8}" destId="{9543448B-0DC5-4FA2-B142-8D71CF97765D}" srcOrd="0" destOrd="0" parTransId="{34DA106E-93D0-4BE0-A372-FC462FC1A3B6}" sibTransId="{2BF934A6-12FE-47A6-85C4-B06112B856A9}"/>
    <dgm:cxn modelId="{C11AD407-4A84-4B05-AB23-6C734FEE8977}" type="presOf" srcId="{5F64C8BC-9A78-4EBF-9937-38725BB4FE79}" destId="{E457BE99-5D8B-41F5-9389-64DB9BEB921F}" srcOrd="0" destOrd="2" presId="urn:microsoft.com/office/officeart/2005/8/layout/StepDownProcess"/>
    <dgm:cxn modelId="{AB65AF58-E8AB-4D91-B2C8-DF9C928CD659}" srcId="{0D4B4FB7-65A2-4D45-9719-DAD91BECCFC7}" destId="{108CC0FF-5803-431C-A635-B7A95E656A06}" srcOrd="1" destOrd="0" parTransId="{31FBA69B-DE55-40A4-B34F-F75879F793E7}" sibTransId="{066ADE5A-6DD3-4F8D-8D3E-23956CFFE0A1}"/>
    <dgm:cxn modelId="{65748DDF-379A-4CB9-93B8-91E3C98BDF0E}" type="presOf" srcId="{5E4A993B-F3A5-4452-89A7-B1BF67CA22C3}" destId="{C847B96D-5300-470E-BC7D-24EE085C851F}" srcOrd="0" destOrd="0" presId="urn:microsoft.com/office/officeart/2005/8/layout/StepDownProcess"/>
    <dgm:cxn modelId="{7D1A649B-C185-4AEE-B411-02BA339CCF81}" srcId="{5E4A993B-F3A5-4452-89A7-B1BF67CA22C3}" destId="{BD854518-3409-4459-BB9C-BAD444DCFEB8}" srcOrd="2" destOrd="0" parTransId="{575889C3-0CED-41EF-9612-CCE2C189983C}" sibTransId="{5469FE91-5176-467A-9403-24648548083D}"/>
    <dgm:cxn modelId="{87D676DF-418D-4864-B465-27442269B106}" type="presOf" srcId="{BD854518-3409-4459-BB9C-BAD444DCFEB8}" destId="{6E3E847B-E0AD-45A2-AEF9-E386D8ED17D7}" srcOrd="0" destOrd="0" presId="urn:microsoft.com/office/officeart/2005/8/layout/StepDownProcess"/>
    <dgm:cxn modelId="{D1E5661D-0D9C-4938-8F8A-F2A819195D9E}" type="presOf" srcId="{0D4B4FB7-65A2-4D45-9719-DAD91BECCFC7}" destId="{FCA6EB9D-47E6-4DC1-B0BA-38088D954958}" srcOrd="0" destOrd="0" presId="urn:microsoft.com/office/officeart/2005/8/layout/StepDownProcess"/>
    <dgm:cxn modelId="{8AE5AEAA-6EBA-45A6-9B2F-FB0E92CE15D0}" type="presOf" srcId="{7E54FF6B-7614-46D7-AA43-1CF22F2190F9}" destId="{E457BE99-5D8B-41F5-9389-64DB9BEB921F}" srcOrd="0" destOrd="0" presId="urn:microsoft.com/office/officeart/2005/8/layout/StepDownProcess"/>
    <dgm:cxn modelId="{E244DAA9-0E3F-4B76-8928-568A008AFF3B}" srcId="{0D4B4FB7-65A2-4D45-9719-DAD91BECCFC7}" destId="{5F64C8BC-9A78-4EBF-9937-38725BB4FE79}" srcOrd="2" destOrd="0" parTransId="{DAC4EECD-0694-4167-8B58-4E8DFABB886D}" sibTransId="{D2AE6842-CA31-4606-9ECB-AD7B8CD89C07}"/>
    <dgm:cxn modelId="{41E13842-952E-4D0D-A447-61A37D25C532}" type="presOf" srcId="{2056CF6B-659C-46AE-8E2E-989BE3E3B6BE}" destId="{04E272D8-C317-4315-97AB-0DEA80801C0E}" srcOrd="0" destOrd="0" presId="urn:microsoft.com/office/officeart/2005/8/layout/StepDownProcess"/>
    <dgm:cxn modelId="{22E03D0C-C096-4354-9A2D-5581DC0B167E}" srcId="{5E4A993B-F3A5-4452-89A7-B1BF67CA22C3}" destId="{2056CF6B-659C-46AE-8E2E-989BE3E3B6BE}" srcOrd="1" destOrd="0" parTransId="{A09785D0-6BF8-435E-BBCD-411839A998A0}" sibTransId="{DF00DC71-B6FB-4821-BBC9-2C861332873C}"/>
    <dgm:cxn modelId="{9014A280-2007-4C34-97F4-8BC310F49854}" srcId="{0D4B4FB7-65A2-4D45-9719-DAD91BECCFC7}" destId="{7E54FF6B-7614-46D7-AA43-1CF22F2190F9}" srcOrd="0" destOrd="0" parTransId="{1F2F89AE-CF6D-4D2A-B1B1-1E62786485FA}" sibTransId="{0B661DB2-6095-4E3E-9FE9-BAC64DD330C6}"/>
    <dgm:cxn modelId="{D829E826-B9FA-4BB8-AAC6-BD95D828AC24}" srcId="{2056CF6B-659C-46AE-8E2E-989BE3E3B6BE}" destId="{EF249BC8-B6BE-4FD0-9DC8-4864F3FF8F10}" srcOrd="0" destOrd="0" parTransId="{58AA51B1-5CDB-4AA5-B5C4-04ED17D3ECB3}" sibTransId="{343E412C-EB89-4CB2-BDE6-E9E63F5685CD}"/>
    <dgm:cxn modelId="{AA5BEC44-E49C-4F10-BF91-886FDDBB89F5}" type="presOf" srcId="{108CC0FF-5803-431C-A635-B7A95E656A06}" destId="{E457BE99-5D8B-41F5-9389-64DB9BEB921F}" srcOrd="0" destOrd="1" presId="urn:microsoft.com/office/officeart/2005/8/layout/StepDownProcess"/>
    <dgm:cxn modelId="{AC3B8336-EC5D-439F-9D6A-E2BF8088A357}" type="presParOf" srcId="{C847B96D-5300-470E-BC7D-24EE085C851F}" destId="{A0C339F3-7EC4-44DE-BBEB-C3B3FBE1761A}" srcOrd="0" destOrd="0" presId="urn:microsoft.com/office/officeart/2005/8/layout/StepDownProcess"/>
    <dgm:cxn modelId="{CD78834C-50D8-464C-9E8E-A5A75D127F1B}" type="presParOf" srcId="{A0C339F3-7EC4-44DE-BBEB-C3B3FBE1761A}" destId="{6B7DA436-B6E7-49C1-84B3-EB9A8B77742D}" srcOrd="0" destOrd="0" presId="urn:microsoft.com/office/officeart/2005/8/layout/StepDownProcess"/>
    <dgm:cxn modelId="{C176D2EE-A5CF-4094-A65D-7AEF68C4EE1D}" type="presParOf" srcId="{A0C339F3-7EC4-44DE-BBEB-C3B3FBE1761A}" destId="{FCA6EB9D-47E6-4DC1-B0BA-38088D954958}" srcOrd="1" destOrd="0" presId="urn:microsoft.com/office/officeart/2005/8/layout/StepDownProcess"/>
    <dgm:cxn modelId="{C50DA2E6-67F7-42AB-8344-7BA298562E17}" type="presParOf" srcId="{A0C339F3-7EC4-44DE-BBEB-C3B3FBE1761A}" destId="{E457BE99-5D8B-41F5-9389-64DB9BEB921F}" srcOrd="2" destOrd="0" presId="urn:microsoft.com/office/officeart/2005/8/layout/StepDownProcess"/>
    <dgm:cxn modelId="{0CD32895-1295-425A-9B39-916A93C19A38}" type="presParOf" srcId="{C847B96D-5300-470E-BC7D-24EE085C851F}" destId="{A0E8B31A-0F21-4E79-A68F-EC8BA7BC4ACA}" srcOrd="1" destOrd="0" presId="urn:microsoft.com/office/officeart/2005/8/layout/StepDownProcess"/>
    <dgm:cxn modelId="{652A01CB-6059-4C65-B69D-F5F0AE0638EB}" type="presParOf" srcId="{C847B96D-5300-470E-BC7D-24EE085C851F}" destId="{588061C0-960D-4431-9F51-7C8CC3E5EAC0}" srcOrd="2" destOrd="0" presId="urn:microsoft.com/office/officeart/2005/8/layout/StepDownProcess"/>
    <dgm:cxn modelId="{D2197DA2-1749-4E34-A821-523F1E2EC4DC}" type="presParOf" srcId="{588061C0-960D-4431-9F51-7C8CC3E5EAC0}" destId="{3785B7F3-5DB4-49BC-B585-A0B507CEEA85}" srcOrd="0" destOrd="0" presId="urn:microsoft.com/office/officeart/2005/8/layout/StepDownProcess"/>
    <dgm:cxn modelId="{69D552FD-0D60-400B-BCE6-B9B7B4036EF1}" type="presParOf" srcId="{588061C0-960D-4431-9F51-7C8CC3E5EAC0}" destId="{04E272D8-C317-4315-97AB-0DEA80801C0E}" srcOrd="1" destOrd="0" presId="urn:microsoft.com/office/officeart/2005/8/layout/StepDownProcess"/>
    <dgm:cxn modelId="{C5FFC390-FC42-4957-9311-592FB74CD146}" type="presParOf" srcId="{588061C0-960D-4431-9F51-7C8CC3E5EAC0}" destId="{F948EE9D-ADAC-4940-9110-7FCC18E994B2}" srcOrd="2" destOrd="0" presId="urn:microsoft.com/office/officeart/2005/8/layout/StepDownProcess"/>
    <dgm:cxn modelId="{002BE54B-5D66-46E0-A6E1-A7F2ED220D40}" type="presParOf" srcId="{C847B96D-5300-470E-BC7D-24EE085C851F}" destId="{D8EF16F1-97B6-45E5-AC89-C8667643BE8A}" srcOrd="3" destOrd="0" presId="urn:microsoft.com/office/officeart/2005/8/layout/StepDownProcess"/>
    <dgm:cxn modelId="{4AEA0390-FCDD-4885-A495-8025629FFFCE}" type="presParOf" srcId="{C847B96D-5300-470E-BC7D-24EE085C851F}" destId="{E8C27F1F-3813-4DCE-8762-5E3FD747AD52}" srcOrd="4" destOrd="0" presId="urn:microsoft.com/office/officeart/2005/8/layout/StepDownProcess"/>
    <dgm:cxn modelId="{29A1E7AB-9546-4A03-B15B-E1B37EBD42E1}" type="presParOf" srcId="{E8C27F1F-3813-4DCE-8762-5E3FD747AD52}" destId="{6E3E847B-E0AD-45A2-AEF9-E386D8ED17D7}" srcOrd="0" destOrd="0" presId="urn:microsoft.com/office/officeart/2005/8/layout/StepDownProcess"/>
    <dgm:cxn modelId="{172F65AB-2010-468D-BC9A-0081B2101A95}" type="presParOf" srcId="{E8C27F1F-3813-4DCE-8762-5E3FD747AD52}" destId="{551C1095-D180-4340-B587-A61648097776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B06D7E-7BB7-406D-A367-B4A91263C3E8}">
      <dsp:nvSpPr>
        <dsp:cNvPr id="0" name=""/>
        <dsp:cNvSpPr/>
      </dsp:nvSpPr>
      <dsp:spPr>
        <a:xfrm>
          <a:off x="809512" y="0"/>
          <a:ext cx="4857784" cy="4857784"/>
        </a:xfrm>
        <a:prstGeom prst="triangle">
          <a:avLst/>
        </a:prstGeom>
        <a:solidFill>
          <a:srgbClr val="FFC000"/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A49C71-F9BE-49F7-8C22-E6EC43DEB38C}">
      <dsp:nvSpPr>
        <dsp:cNvPr id="0" name=""/>
        <dsp:cNvSpPr/>
      </dsp:nvSpPr>
      <dsp:spPr>
        <a:xfrm>
          <a:off x="3111817" y="387746"/>
          <a:ext cx="3425004" cy="863395"/>
        </a:xfrm>
        <a:prstGeom prst="round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определение содержания образования в Лицее с учетом тенденции его инновационного развития</a:t>
          </a:r>
          <a:endParaRPr lang="ru-RU" sz="1600" b="1" kern="1200" dirty="0"/>
        </a:p>
      </dsp:txBody>
      <dsp:txXfrm>
        <a:off x="3153964" y="429893"/>
        <a:ext cx="3340710" cy="779101"/>
      </dsp:txXfrm>
    </dsp:sp>
    <dsp:sp modelId="{9E605F6D-3D83-4121-ABC7-B2CA84385384}">
      <dsp:nvSpPr>
        <dsp:cNvPr id="0" name=""/>
        <dsp:cNvSpPr/>
      </dsp:nvSpPr>
      <dsp:spPr>
        <a:xfrm>
          <a:off x="3069079" y="1353220"/>
          <a:ext cx="3510480" cy="863395"/>
        </a:xfrm>
        <a:prstGeom prst="round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создание благоприятных условий для работы  методических центров по проектам</a:t>
          </a:r>
          <a:endParaRPr lang="ru-RU" sz="1600" b="1" kern="1200" dirty="0"/>
        </a:p>
      </dsp:txBody>
      <dsp:txXfrm>
        <a:off x="3111226" y="1395367"/>
        <a:ext cx="3426186" cy="779101"/>
      </dsp:txXfrm>
    </dsp:sp>
    <dsp:sp modelId="{FEF262D2-C63D-48C0-9B5B-5BDC9F029328}">
      <dsp:nvSpPr>
        <dsp:cNvPr id="0" name=""/>
        <dsp:cNvSpPr/>
      </dsp:nvSpPr>
      <dsp:spPr>
        <a:xfrm>
          <a:off x="3024337" y="2386238"/>
          <a:ext cx="3605712" cy="863395"/>
        </a:xfrm>
        <a:prstGeom prst="round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обучение педагогов проведению анализа, прогнозированию и контролю  педагогической, методической деятельности</a:t>
          </a:r>
          <a:endParaRPr lang="ru-RU" sz="1600" b="1" kern="1200" dirty="0"/>
        </a:p>
      </dsp:txBody>
      <dsp:txXfrm>
        <a:off x="3066484" y="2428385"/>
        <a:ext cx="3521418" cy="779101"/>
      </dsp:txXfrm>
    </dsp:sp>
    <dsp:sp modelId="{5F3BEA99-E651-47FA-90C5-C6CF4189E944}">
      <dsp:nvSpPr>
        <dsp:cNvPr id="0" name=""/>
        <dsp:cNvSpPr/>
      </dsp:nvSpPr>
      <dsp:spPr>
        <a:xfrm>
          <a:off x="3024321" y="3348059"/>
          <a:ext cx="3515437" cy="863395"/>
        </a:xfrm>
        <a:prstGeom prst="round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создание благоприятных условий для повышения квалификации педагогов</a:t>
          </a:r>
          <a:endParaRPr lang="ru-RU" sz="1700" b="1" kern="1200" dirty="0"/>
        </a:p>
      </dsp:txBody>
      <dsp:txXfrm>
        <a:off x="3066468" y="3390206"/>
        <a:ext cx="3431143" cy="779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DA436-B6E7-49C1-84B3-EB9A8B77742D}">
      <dsp:nvSpPr>
        <dsp:cNvPr id="0" name=""/>
        <dsp:cNvSpPr/>
      </dsp:nvSpPr>
      <dsp:spPr>
        <a:xfrm rot="5400000">
          <a:off x="588801" y="1641973"/>
          <a:ext cx="870353" cy="99086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A6EB9D-47E6-4DC1-B0BA-38088D954958}">
      <dsp:nvSpPr>
        <dsp:cNvPr id="0" name=""/>
        <dsp:cNvSpPr/>
      </dsp:nvSpPr>
      <dsp:spPr>
        <a:xfrm>
          <a:off x="216397" y="527682"/>
          <a:ext cx="1748788" cy="1324539"/>
        </a:xfrm>
        <a:prstGeom prst="roundRect">
          <a:avLst>
            <a:gd name="adj" fmla="val 1667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Всероссийский заочный конкурс «Учитель, перед именем твоим…»</a:t>
          </a:r>
          <a:endParaRPr lang="ru-RU" sz="1400" b="1" kern="1200" dirty="0"/>
        </a:p>
      </dsp:txBody>
      <dsp:txXfrm>
        <a:off x="281067" y="592352"/>
        <a:ext cx="1619448" cy="1195199"/>
      </dsp:txXfrm>
    </dsp:sp>
    <dsp:sp modelId="{E457BE99-5D8B-41F5-9389-64DB9BEB921F}">
      <dsp:nvSpPr>
        <dsp:cNvPr id="0" name=""/>
        <dsp:cNvSpPr/>
      </dsp:nvSpPr>
      <dsp:spPr>
        <a:xfrm>
          <a:off x="2502726" y="0"/>
          <a:ext cx="4705093" cy="1778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85725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200" b="1" kern="1200" dirty="0" smtClean="0"/>
            <a:t>«Рейтинговая оценка учебной успешности учащихся» (авторы Т.Б. Никулина, Н.П. Денисова, Т.А. Буданова, Е.А. Полякова, Л.В. </a:t>
          </a:r>
          <a:r>
            <a:rPr lang="ru-RU" sz="1200" b="1" kern="1200" dirty="0" err="1" smtClean="0"/>
            <a:t>Зенцова</a:t>
          </a:r>
          <a:r>
            <a:rPr lang="ru-RU" sz="1200" b="1" kern="1200" dirty="0" smtClean="0"/>
            <a:t>, Т.Н. Суржик),  золотая медаль, диплом лауреата</a:t>
          </a:r>
          <a:endParaRPr lang="ru-RU" sz="1200" b="1" kern="1200" dirty="0"/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эссе « Тимур и его курица, или несвоевременные размышления о роли музыкального искусства в сфере дополнительного образования» (автор Е.В. Маслобоев), диплом лауреата</a:t>
          </a:r>
          <a:endParaRPr lang="ru-RU" sz="1200" b="1" kern="1200" dirty="0"/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подборка тематических и праздничных сценариев «Дом, в котором уютно всем» (автор А.В. Рыкова), диплом лауреата</a:t>
          </a:r>
          <a:endParaRPr lang="ru-RU" sz="1200" b="1" kern="1200" dirty="0"/>
        </a:p>
      </dsp:txBody>
      <dsp:txXfrm>
        <a:off x="2502726" y="0"/>
        <a:ext cx="4705093" cy="1778471"/>
      </dsp:txXfrm>
    </dsp:sp>
    <dsp:sp modelId="{3785B7F3-5DB4-49BC-B585-A0B507CEEA85}">
      <dsp:nvSpPr>
        <dsp:cNvPr id="0" name=""/>
        <dsp:cNvSpPr/>
      </dsp:nvSpPr>
      <dsp:spPr>
        <a:xfrm rot="5400000">
          <a:off x="2046532" y="2753754"/>
          <a:ext cx="870353" cy="99086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E272D8-C317-4315-97AB-0DEA80801C0E}">
      <dsp:nvSpPr>
        <dsp:cNvPr id="0" name=""/>
        <dsp:cNvSpPr/>
      </dsp:nvSpPr>
      <dsp:spPr>
        <a:xfrm>
          <a:off x="1632251" y="1685946"/>
          <a:ext cx="1561848" cy="1230576"/>
        </a:xfrm>
        <a:prstGeom prst="roundRect">
          <a:avLst>
            <a:gd name="adj" fmla="val 1667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Всероссийский </a:t>
          </a:r>
          <a:r>
            <a:rPr lang="ru-RU" sz="1400" b="1" kern="1200" dirty="0" err="1" smtClean="0"/>
            <a:t>профессиональ-ный</a:t>
          </a:r>
          <a:r>
            <a:rPr lang="ru-RU" sz="1400" b="1" kern="1200" dirty="0" smtClean="0"/>
            <a:t> конкурс «Инноватика в образовании»</a:t>
          </a:r>
          <a:endParaRPr lang="ru-RU" sz="1400" b="1" kern="1200" dirty="0"/>
        </a:p>
      </dsp:txBody>
      <dsp:txXfrm>
        <a:off x="1692334" y="1746029"/>
        <a:ext cx="1441682" cy="1110410"/>
      </dsp:txXfrm>
    </dsp:sp>
    <dsp:sp modelId="{F948EE9D-ADAC-4940-9110-7FCC18E994B2}">
      <dsp:nvSpPr>
        <dsp:cNvPr id="0" name=""/>
        <dsp:cNvSpPr/>
      </dsp:nvSpPr>
      <dsp:spPr>
        <a:xfrm>
          <a:off x="3651457" y="2019248"/>
          <a:ext cx="3837071" cy="828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«Формирование образовательной среды для развития исследовательских компетенций через программу «МИР: мыслим, исследуем, реализуем», диплом 2 степени</a:t>
          </a:r>
          <a:endParaRPr lang="ru-RU" sz="1400" b="1" kern="1200" dirty="0"/>
        </a:p>
      </dsp:txBody>
      <dsp:txXfrm>
        <a:off x="3651457" y="2019248"/>
        <a:ext cx="3837071" cy="828907"/>
      </dsp:txXfrm>
    </dsp:sp>
    <dsp:sp modelId="{6E3E847B-E0AD-45A2-AEF9-E386D8ED17D7}">
      <dsp:nvSpPr>
        <dsp:cNvPr id="0" name=""/>
        <dsp:cNvSpPr/>
      </dsp:nvSpPr>
      <dsp:spPr>
        <a:xfrm>
          <a:off x="2977240" y="2936286"/>
          <a:ext cx="1586902" cy="1368556"/>
        </a:xfrm>
        <a:prstGeom prst="roundRect">
          <a:avLst>
            <a:gd name="adj" fmla="val 1667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Конкурс на грант Президента ОАО «РЖД»</a:t>
          </a:r>
          <a:endParaRPr lang="ru-RU" sz="1900" b="1" kern="1200" dirty="0"/>
        </a:p>
      </dsp:txBody>
      <dsp:txXfrm>
        <a:off x="3044059" y="3003105"/>
        <a:ext cx="1453264" cy="1234918"/>
      </dsp:txXfrm>
    </dsp:sp>
    <dsp:sp modelId="{551C1095-D180-4340-B587-A61648097776}">
      <dsp:nvSpPr>
        <dsp:cNvPr id="0" name=""/>
        <dsp:cNvSpPr/>
      </dsp:nvSpPr>
      <dsp:spPr>
        <a:xfrm>
          <a:off x="4627072" y="3100183"/>
          <a:ext cx="3539849" cy="1203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Программа «МИР: мыслим, исследуем, реализуем» - средство формирования образовательной среды для развития исследовательских и проектных компетенций обучающихся», победитель</a:t>
          </a:r>
          <a:endParaRPr lang="ru-RU" sz="1400" b="1" kern="1200" dirty="0"/>
        </a:p>
      </dsp:txBody>
      <dsp:txXfrm>
        <a:off x="4627072" y="3100183"/>
        <a:ext cx="3539849" cy="1203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0800" y="0"/>
            <a:ext cx="29527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71005-FF82-4B7F-BC9C-CBBAC918068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736600"/>
            <a:ext cx="4911725" cy="3684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665663"/>
            <a:ext cx="5453062" cy="4421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31325"/>
            <a:ext cx="29527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0800" y="9331325"/>
            <a:ext cx="29527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DD0C-084E-4CF8-A768-878F3376A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717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DD0C-084E-4CF8-A768-878F3376A1E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38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DD0C-084E-4CF8-A768-878F3376A1E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85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C127-06FA-439C-9858-E567A6C8966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C193-A085-4C80-96F5-3F54E99EE6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C127-06FA-439C-9858-E567A6C8966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C193-A085-4C80-96F5-3F54E99EE6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C127-06FA-439C-9858-E567A6C8966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C193-A085-4C80-96F5-3F54E99EE6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C127-06FA-439C-9858-E567A6C8966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C193-A085-4C80-96F5-3F54E99EE6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C127-06FA-439C-9858-E567A6C8966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C193-A085-4C80-96F5-3F54E99EE6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C127-06FA-439C-9858-E567A6C8966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C193-A085-4C80-96F5-3F54E99EE6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C127-06FA-439C-9858-E567A6C8966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C193-A085-4C80-96F5-3F54E99EE6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C127-06FA-439C-9858-E567A6C8966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C193-A085-4C80-96F5-3F54E99EE6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C127-06FA-439C-9858-E567A6C8966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C193-A085-4C80-96F5-3F54E99EE6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C127-06FA-439C-9858-E567A6C8966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C193-A085-4C80-96F5-3F54E99EE6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C127-06FA-439C-9858-E567A6C8966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C193-A085-4C80-96F5-3F54E99EE6E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4C127-06FA-439C-9858-E567A6C8966F}" type="datetimeFigureOut">
              <a:rPr lang="ru-RU" smtClean="0"/>
              <a:t>31.08.2012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3C193-A085-4C80-96F5-3F54E99EE6E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 для презентаци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54160" y="1052736"/>
            <a:ext cx="7992888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Педагогическая компетентность и </a:t>
            </a: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профессиональное мастерство – </a:t>
            </a: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решающий фактор обеспечения качества образования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024" y="4312515"/>
            <a:ext cx="2219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31 августа 2012 г.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3" descr="C:\Documents and Settings\Администратор\Рабочий стол\1269161226_2-3d-gold-people копия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3786190"/>
            <a:ext cx="4762500" cy="714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 2 для презентаци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56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97476" y="214290"/>
            <a:ext cx="444936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Педагогический потенциал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9388" y="445122"/>
            <a:ext cx="17780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2010 – 2011</a:t>
            </a:r>
          </a:p>
          <a:p>
            <a:pPr algn="ctr"/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111 педагогов</a:t>
            </a:r>
            <a:endParaRPr lang="ru-RU" sz="2000" b="1" i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86811" y="506678"/>
            <a:ext cx="17780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2011- 2012</a:t>
            </a:r>
          </a:p>
          <a:p>
            <a:pPr algn="ctr"/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110 педагогов</a:t>
            </a:r>
            <a:endParaRPr lang="ru-RU" sz="2000" b="1" i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" name="Picture 2" descr="D:\Документы пресс-службы\Мои рисунки\дизайн\3d_icons\3d icons\高清系统桌面图标下载3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26" y="5429263"/>
            <a:ext cx="1514461" cy="151446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283824" y="3284984"/>
            <a:ext cx="166584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i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Образование</a:t>
            </a:r>
            <a:endParaRPr lang="ru-RU" sz="2000" b="1" i="1" cap="none" spc="0" dirty="0">
              <a:ln w="1905"/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6950" y="3547963"/>
            <a:ext cx="25186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i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Высшее – 106</a:t>
            </a:r>
          </a:p>
          <a:p>
            <a:pPr algn="ctr"/>
            <a:r>
              <a:rPr lang="ru-RU" sz="1600" b="1" i="1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Неоконченное высшее – 5</a:t>
            </a:r>
          </a:p>
          <a:p>
            <a:pPr algn="ctr"/>
            <a:r>
              <a:rPr lang="ru-RU" sz="1600" b="1" i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Среднее специальное - 2</a:t>
            </a:r>
            <a:endParaRPr lang="ru-RU" sz="1600" b="1" i="1" cap="none" spc="0" dirty="0">
              <a:ln w="1905"/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912002" y="3547963"/>
            <a:ext cx="25186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i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Высшее – 105</a:t>
            </a:r>
          </a:p>
          <a:p>
            <a:pPr algn="ctr"/>
            <a:r>
              <a:rPr lang="ru-RU" sz="1600" b="1" i="1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Неоконченное высшее – 3</a:t>
            </a:r>
          </a:p>
          <a:p>
            <a:pPr algn="ctr"/>
            <a:r>
              <a:rPr lang="ru-RU" sz="1600" b="1" i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Среднее специальное - 4</a:t>
            </a:r>
            <a:endParaRPr lang="ru-RU" sz="1600" b="1" i="1" cap="none" spc="0" dirty="0">
              <a:ln w="1905"/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1241188"/>
              </p:ext>
            </p:extLst>
          </p:nvPr>
        </p:nvGraphicFramePr>
        <p:xfrm>
          <a:off x="323528" y="1268760"/>
          <a:ext cx="4044513" cy="2269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2542296" y="1137620"/>
            <a:ext cx="37255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i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Квалификационные категории</a:t>
            </a:r>
            <a:endParaRPr lang="ru-RU" sz="2000" b="1" i="1" cap="none" spc="0" dirty="0">
              <a:ln w="1905"/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953900"/>
              </p:ext>
            </p:extLst>
          </p:nvPr>
        </p:nvGraphicFramePr>
        <p:xfrm>
          <a:off x="4716016" y="1432698"/>
          <a:ext cx="4067174" cy="2276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827584" y="4539773"/>
            <a:ext cx="625184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i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Участники профессиональных конкурсов (лауреаты)</a:t>
            </a:r>
            <a:endParaRPr lang="ru-RU" sz="2000" b="1" i="1" cap="none" spc="0" dirty="0">
              <a:ln w="1905"/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6169" y="5088448"/>
            <a:ext cx="136127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i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35 педагогов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72510" y="5088448"/>
            <a:ext cx="136127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i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36 педагогов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 2 для презентаци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86701142"/>
              </p:ext>
            </p:extLst>
          </p:nvPr>
        </p:nvGraphicFramePr>
        <p:xfrm>
          <a:off x="683568" y="1000109"/>
          <a:ext cx="7429552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 rot="17813326">
            <a:off x="-1264427" y="3075401"/>
            <a:ext cx="6293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Цель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методической и инновационной деятельности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 2011 – 2012 учебном году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7664" y="5157192"/>
            <a:ext cx="4500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продолжить работу по созданию методического инструментария для реализации программы развития</a:t>
            </a:r>
          </a:p>
        </p:txBody>
      </p:sp>
      <p:pic>
        <p:nvPicPr>
          <p:cNvPr id="9" name="Picture 2" descr="D:\Документы пресс-службы\Мои рисунки\учеба\учеба\1223416299_45-9 копи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3108" y="2357430"/>
            <a:ext cx="1500198" cy="2082274"/>
          </a:xfrm>
          <a:prstGeom prst="rect">
            <a:avLst/>
          </a:prstGeom>
          <a:noFill/>
        </p:spPr>
      </p:pic>
      <p:pic>
        <p:nvPicPr>
          <p:cNvPr id="10" name="Picture 2" descr="D:\Документы пресс-службы\Мои рисунки\дизайн\3d_icons\3d icons\高清系统桌面图标下载36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69226" y="5429263"/>
            <a:ext cx="1514461" cy="151446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39552" y="116632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Методическая тема:</a:t>
            </a:r>
          </a:p>
          <a:p>
            <a:pPr algn="ctr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Оптимизация методической работы по реализации национального проекта «Наша новая школа»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 2 для презентаци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461" y="-2128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0287" y="142852"/>
            <a:ext cx="89545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Совершенствование педагогического мастерства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5576" y="928670"/>
            <a:ext cx="2703244" cy="55611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2010 </a:t>
            </a:r>
            <a:r>
              <a:rPr lang="ru-RU" b="1" dirty="0">
                <a:solidFill>
                  <a:schemeClr val="tx1"/>
                </a:solidFill>
              </a:rPr>
              <a:t>– 2012 </a:t>
            </a:r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учебный </a:t>
            </a:r>
            <a:r>
              <a:rPr lang="ru-RU" b="1" dirty="0">
                <a:solidFill>
                  <a:schemeClr val="tx1"/>
                </a:solidFill>
              </a:rPr>
              <a:t>год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4048" y="928670"/>
            <a:ext cx="2782662" cy="55611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2011 – 2012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учебный год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4140746" y="858026"/>
            <a:ext cx="0" cy="698766"/>
          </a:xfrm>
          <a:prstGeom prst="straightConnector1">
            <a:avLst/>
          </a:prstGeom>
          <a:ln w="8572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50487" y="1561706"/>
            <a:ext cx="720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</a:rPr>
              <a:t>Курсы повышения квалификации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21 работник лицея       			 37 работников лицея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0487" y="2300370"/>
            <a:ext cx="720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</a:rPr>
              <a:t>Обучение в магистратуре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2 педагога				 3 педагога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0820" y="3038388"/>
            <a:ext cx="720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</a:rPr>
              <a:t>Обучение в ВУЗах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3 педагога				 2 педагога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8063" y="3789461"/>
            <a:ext cx="7200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</a:rPr>
              <a:t>Новые формы повышения квалификации: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участие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</a:rPr>
              <a:t>в работе </a:t>
            </a:r>
            <a:r>
              <a:rPr lang="ru-RU" sz="2000" b="1" i="1" dirty="0" err="1" smtClean="0">
                <a:solidFill>
                  <a:schemeClr val="accent6">
                    <a:lumMod val="50000"/>
                  </a:schemeClr>
                </a:solidFill>
              </a:rPr>
              <a:t>вэбинаров</a:t>
            </a:r>
            <a:endParaRPr lang="ru-RU" sz="20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участие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</a:rPr>
              <a:t>во Всероссийском  проекте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«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</a:rPr>
              <a:t>Школа цифрового века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участие в работе «круглого стола»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участие  в I региональном конкурсе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</a:rPr>
              <a:t>профессионального мастерства «Творческий конкурс учителей математики»</a:t>
            </a:r>
            <a:endParaRPr lang="ru-RU" sz="2000" b="1" i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13" name="Group 5"/>
          <p:cNvGrpSpPr>
            <a:grpSpLocks/>
          </p:cNvGrpSpPr>
          <p:nvPr/>
        </p:nvGrpSpPr>
        <p:grpSpPr bwMode="auto">
          <a:xfrm flipH="1">
            <a:off x="7786710" y="4352925"/>
            <a:ext cx="1149350" cy="2330450"/>
            <a:chOff x="3168" y="2844"/>
            <a:chExt cx="724" cy="1468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3168" y="2844"/>
              <a:ext cx="724" cy="1468"/>
            </a:xfrm>
            <a:custGeom>
              <a:avLst/>
              <a:gdLst>
                <a:gd name="T0" fmla="*/ 596 w 1448"/>
                <a:gd name="T1" fmla="*/ 85 h 2936"/>
                <a:gd name="T2" fmla="*/ 611 w 1448"/>
                <a:gd name="T3" fmla="*/ 160 h 2936"/>
                <a:gd name="T4" fmla="*/ 630 w 1448"/>
                <a:gd name="T5" fmla="*/ 185 h 2936"/>
                <a:gd name="T6" fmla="*/ 633 w 1448"/>
                <a:gd name="T7" fmla="*/ 254 h 2936"/>
                <a:gd name="T8" fmla="*/ 604 w 1448"/>
                <a:gd name="T9" fmla="*/ 285 h 2936"/>
                <a:gd name="T10" fmla="*/ 566 w 1448"/>
                <a:gd name="T11" fmla="*/ 282 h 2936"/>
                <a:gd name="T12" fmla="*/ 541 w 1448"/>
                <a:gd name="T13" fmla="*/ 319 h 2936"/>
                <a:gd name="T14" fmla="*/ 590 w 1448"/>
                <a:gd name="T15" fmla="*/ 343 h 2936"/>
                <a:gd name="T16" fmla="*/ 635 w 1448"/>
                <a:gd name="T17" fmla="*/ 353 h 2936"/>
                <a:gd name="T18" fmla="*/ 675 w 1448"/>
                <a:gd name="T19" fmla="*/ 371 h 2936"/>
                <a:gd name="T20" fmla="*/ 721 w 1448"/>
                <a:gd name="T21" fmla="*/ 531 h 2936"/>
                <a:gd name="T22" fmla="*/ 721 w 1448"/>
                <a:gd name="T23" fmla="*/ 691 h 2936"/>
                <a:gd name="T24" fmla="*/ 710 w 1448"/>
                <a:gd name="T25" fmla="*/ 718 h 2936"/>
                <a:gd name="T26" fmla="*/ 675 w 1448"/>
                <a:gd name="T27" fmla="*/ 798 h 2936"/>
                <a:gd name="T28" fmla="*/ 673 w 1448"/>
                <a:gd name="T29" fmla="*/ 919 h 2936"/>
                <a:gd name="T30" fmla="*/ 628 w 1448"/>
                <a:gd name="T31" fmla="*/ 952 h 2936"/>
                <a:gd name="T32" fmla="*/ 598 w 1448"/>
                <a:gd name="T33" fmla="*/ 1005 h 2936"/>
                <a:gd name="T34" fmla="*/ 575 w 1448"/>
                <a:gd name="T35" fmla="*/ 1100 h 2936"/>
                <a:gd name="T36" fmla="*/ 534 w 1448"/>
                <a:gd name="T37" fmla="*/ 1243 h 2936"/>
                <a:gd name="T38" fmla="*/ 560 w 1448"/>
                <a:gd name="T39" fmla="*/ 1294 h 2936"/>
                <a:gd name="T40" fmla="*/ 589 w 1448"/>
                <a:gd name="T41" fmla="*/ 1370 h 2936"/>
                <a:gd name="T42" fmla="*/ 543 w 1448"/>
                <a:gd name="T43" fmla="*/ 1382 h 2936"/>
                <a:gd name="T44" fmla="*/ 484 w 1448"/>
                <a:gd name="T45" fmla="*/ 1372 h 2936"/>
                <a:gd name="T46" fmla="*/ 427 w 1448"/>
                <a:gd name="T47" fmla="*/ 1363 h 2936"/>
                <a:gd name="T48" fmla="*/ 423 w 1448"/>
                <a:gd name="T49" fmla="*/ 1403 h 2936"/>
                <a:gd name="T50" fmla="*/ 398 w 1448"/>
                <a:gd name="T51" fmla="*/ 1463 h 2936"/>
                <a:gd name="T52" fmla="*/ 313 w 1448"/>
                <a:gd name="T53" fmla="*/ 1468 h 2936"/>
                <a:gd name="T54" fmla="*/ 230 w 1448"/>
                <a:gd name="T55" fmla="*/ 1456 h 2936"/>
                <a:gd name="T56" fmla="*/ 237 w 1448"/>
                <a:gd name="T57" fmla="*/ 1406 h 2936"/>
                <a:gd name="T58" fmla="*/ 277 w 1448"/>
                <a:gd name="T59" fmla="*/ 1338 h 2936"/>
                <a:gd name="T60" fmla="*/ 240 w 1448"/>
                <a:gd name="T61" fmla="*/ 923 h 2936"/>
                <a:gd name="T62" fmla="*/ 238 w 1448"/>
                <a:gd name="T63" fmla="*/ 845 h 2936"/>
                <a:gd name="T64" fmla="*/ 216 w 1448"/>
                <a:gd name="T65" fmla="*/ 864 h 2936"/>
                <a:gd name="T66" fmla="*/ 223 w 1448"/>
                <a:gd name="T67" fmla="*/ 993 h 2936"/>
                <a:gd name="T68" fmla="*/ 205 w 1448"/>
                <a:gd name="T69" fmla="*/ 1278 h 2936"/>
                <a:gd name="T70" fmla="*/ 157 w 1448"/>
                <a:gd name="T71" fmla="*/ 1285 h 2936"/>
                <a:gd name="T72" fmla="*/ 107 w 1448"/>
                <a:gd name="T73" fmla="*/ 1278 h 2936"/>
                <a:gd name="T74" fmla="*/ 64 w 1448"/>
                <a:gd name="T75" fmla="*/ 1275 h 2936"/>
                <a:gd name="T76" fmla="*/ 22 w 1448"/>
                <a:gd name="T77" fmla="*/ 1229 h 2936"/>
                <a:gd name="T78" fmla="*/ 6 w 1448"/>
                <a:gd name="T79" fmla="*/ 1124 h 2936"/>
                <a:gd name="T80" fmla="*/ 23 w 1448"/>
                <a:gd name="T81" fmla="*/ 962 h 2936"/>
                <a:gd name="T82" fmla="*/ 41 w 1448"/>
                <a:gd name="T83" fmla="*/ 924 h 2936"/>
                <a:gd name="T84" fmla="*/ 75 w 1448"/>
                <a:gd name="T85" fmla="*/ 902 h 2936"/>
                <a:gd name="T86" fmla="*/ 80 w 1448"/>
                <a:gd name="T87" fmla="*/ 852 h 2936"/>
                <a:gd name="T88" fmla="*/ 117 w 1448"/>
                <a:gd name="T89" fmla="*/ 806 h 2936"/>
                <a:gd name="T90" fmla="*/ 140 w 1448"/>
                <a:gd name="T91" fmla="*/ 603 h 2936"/>
                <a:gd name="T92" fmla="*/ 162 w 1448"/>
                <a:gd name="T93" fmla="*/ 515 h 2936"/>
                <a:gd name="T94" fmla="*/ 182 w 1448"/>
                <a:gd name="T95" fmla="*/ 466 h 2936"/>
                <a:gd name="T96" fmla="*/ 274 w 1448"/>
                <a:gd name="T97" fmla="*/ 379 h 2936"/>
                <a:gd name="T98" fmla="*/ 319 w 1448"/>
                <a:gd name="T99" fmla="*/ 303 h 2936"/>
                <a:gd name="T100" fmla="*/ 278 w 1448"/>
                <a:gd name="T101" fmla="*/ 279 h 2936"/>
                <a:gd name="T102" fmla="*/ 256 w 1448"/>
                <a:gd name="T103" fmla="*/ 243 h 2936"/>
                <a:gd name="T104" fmla="*/ 264 w 1448"/>
                <a:gd name="T105" fmla="*/ 188 h 2936"/>
                <a:gd name="T106" fmla="*/ 292 w 1448"/>
                <a:gd name="T107" fmla="*/ 171 h 2936"/>
                <a:gd name="T108" fmla="*/ 288 w 1448"/>
                <a:gd name="T109" fmla="*/ 161 h 2936"/>
                <a:gd name="T110" fmla="*/ 247 w 1448"/>
                <a:gd name="T111" fmla="*/ 138 h 2936"/>
                <a:gd name="T112" fmla="*/ 314 w 1448"/>
                <a:gd name="T113" fmla="*/ 26 h 2936"/>
                <a:gd name="T114" fmla="*/ 393 w 1448"/>
                <a:gd name="T115" fmla="*/ 4 h 2936"/>
                <a:gd name="T116" fmla="*/ 450 w 1448"/>
                <a:gd name="T117" fmla="*/ 8 h 2936"/>
                <a:gd name="T118" fmla="*/ 499 w 1448"/>
                <a:gd name="T119" fmla="*/ 31 h 2936"/>
                <a:gd name="T120" fmla="*/ 536 w 1448"/>
                <a:gd name="T121" fmla="*/ 1 h 29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448" h="2936">
                  <a:moveTo>
                    <a:pt x="1103" y="77"/>
                  </a:moveTo>
                  <a:lnTo>
                    <a:pt x="1099" y="80"/>
                  </a:lnTo>
                  <a:lnTo>
                    <a:pt x="1130" y="95"/>
                  </a:lnTo>
                  <a:lnTo>
                    <a:pt x="1157" y="117"/>
                  </a:lnTo>
                  <a:lnTo>
                    <a:pt x="1175" y="142"/>
                  </a:lnTo>
                  <a:lnTo>
                    <a:pt x="1191" y="169"/>
                  </a:lnTo>
                  <a:lnTo>
                    <a:pt x="1201" y="199"/>
                  </a:lnTo>
                  <a:lnTo>
                    <a:pt x="1211" y="231"/>
                  </a:lnTo>
                  <a:lnTo>
                    <a:pt x="1218" y="262"/>
                  </a:lnTo>
                  <a:lnTo>
                    <a:pt x="1226" y="295"/>
                  </a:lnTo>
                  <a:lnTo>
                    <a:pt x="1221" y="308"/>
                  </a:lnTo>
                  <a:lnTo>
                    <a:pt x="1221" y="319"/>
                  </a:lnTo>
                  <a:lnTo>
                    <a:pt x="1224" y="328"/>
                  </a:lnTo>
                  <a:lnTo>
                    <a:pt x="1231" y="336"/>
                  </a:lnTo>
                  <a:lnTo>
                    <a:pt x="1238" y="344"/>
                  </a:lnTo>
                  <a:lnTo>
                    <a:pt x="1246" y="352"/>
                  </a:lnTo>
                  <a:lnTo>
                    <a:pt x="1254" y="361"/>
                  </a:lnTo>
                  <a:lnTo>
                    <a:pt x="1260" y="370"/>
                  </a:lnTo>
                  <a:lnTo>
                    <a:pt x="1266" y="399"/>
                  </a:lnTo>
                  <a:lnTo>
                    <a:pt x="1274" y="429"/>
                  </a:lnTo>
                  <a:lnTo>
                    <a:pt x="1280" y="457"/>
                  </a:lnTo>
                  <a:lnTo>
                    <a:pt x="1279" y="483"/>
                  </a:lnTo>
                  <a:lnTo>
                    <a:pt x="1271" y="495"/>
                  </a:lnTo>
                  <a:lnTo>
                    <a:pt x="1265" y="508"/>
                  </a:lnTo>
                  <a:lnTo>
                    <a:pt x="1257" y="521"/>
                  </a:lnTo>
                  <a:lnTo>
                    <a:pt x="1251" y="534"/>
                  </a:lnTo>
                  <a:lnTo>
                    <a:pt x="1243" y="545"/>
                  </a:lnTo>
                  <a:lnTo>
                    <a:pt x="1234" y="555"/>
                  </a:lnTo>
                  <a:lnTo>
                    <a:pt x="1221" y="563"/>
                  </a:lnTo>
                  <a:lnTo>
                    <a:pt x="1208" y="569"/>
                  </a:lnTo>
                  <a:lnTo>
                    <a:pt x="1195" y="575"/>
                  </a:lnTo>
                  <a:lnTo>
                    <a:pt x="1181" y="575"/>
                  </a:lnTo>
                  <a:lnTo>
                    <a:pt x="1166" y="572"/>
                  </a:lnTo>
                  <a:lnTo>
                    <a:pt x="1153" y="566"/>
                  </a:lnTo>
                  <a:lnTo>
                    <a:pt x="1141" y="563"/>
                  </a:lnTo>
                  <a:lnTo>
                    <a:pt x="1132" y="563"/>
                  </a:lnTo>
                  <a:lnTo>
                    <a:pt x="1126" y="571"/>
                  </a:lnTo>
                  <a:lnTo>
                    <a:pt x="1124" y="588"/>
                  </a:lnTo>
                  <a:lnTo>
                    <a:pt x="1119" y="605"/>
                  </a:lnTo>
                  <a:lnTo>
                    <a:pt x="1110" y="619"/>
                  </a:lnTo>
                  <a:lnTo>
                    <a:pt x="1096" y="629"/>
                  </a:lnTo>
                  <a:lnTo>
                    <a:pt x="1082" y="637"/>
                  </a:lnTo>
                  <a:lnTo>
                    <a:pt x="1093" y="654"/>
                  </a:lnTo>
                  <a:lnTo>
                    <a:pt x="1107" y="665"/>
                  </a:lnTo>
                  <a:lnTo>
                    <a:pt x="1124" y="673"/>
                  </a:lnTo>
                  <a:lnTo>
                    <a:pt x="1143" y="677"/>
                  </a:lnTo>
                  <a:lnTo>
                    <a:pt x="1161" y="680"/>
                  </a:lnTo>
                  <a:lnTo>
                    <a:pt x="1180" y="685"/>
                  </a:lnTo>
                  <a:lnTo>
                    <a:pt x="1198" y="690"/>
                  </a:lnTo>
                  <a:lnTo>
                    <a:pt x="1215" y="697"/>
                  </a:lnTo>
                  <a:lnTo>
                    <a:pt x="1229" y="697"/>
                  </a:lnTo>
                  <a:lnTo>
                    <a:pt x="1243" y="699"/>
                  </a:lnTo>
                  <a:lnTo>
                    <a:pt x="1255" y="702"/>
                  </a:lnTo>
                  <a:lnTo>
                    <a:pt x="1269" y="705"/>
                  </a:lnTo>
                  <a:lnTo>
                    <a:pt x="1282" y="708"/>
                  </a:lnTo>
                  <a:lnTo>
                    <a:pt x="1296" y="711"/>
                  </a:lnTo>
                  <a:lnTo>
                    <a:pt x="1309" y="714"/>
                  </a:lnTo>
                  <a:lnTo>
                    <a:pt x="1325" y="717"/>
                  </a:lnTo>
                  <a:lnTo>
                    <a:pt x="1340" y="727"/>
                  </a:lnTo>
                  <a:lnTo>
                    <a:pt x="1350" y="742"/>
                  </a:lnTo>
                  <a:lnTo>
                    <a:pt x="1356" y="759"/>
                  </a:lnTo>
                  <a:lnTo>
                    <a:pt x="1365" y="776"/>
                  </a:lnTo>
                  <a:lnTo>
                    <a:pt x="1393" y="844"/>
                  </a:lnTo>
                  <a:lnTo>
                    <a:pt x="1414" y="915"/>
                  </a:lnTo>
                  <a:lnTo>
                    <a:pt x="1431" y="988"/>
                  </a:lnTo>
                  <a:lnTo>
                    <a:pt x="1442" y="1062"/>
                  </a:lnTo>
                  <a:lnTo>
                    <a:pt x="1448" y="1137"/>
                  </a:lnTo>
                  <a:lnTo>
                    <a:pt x="1448" y="1213"/>
                  </a:lnTo>
                  <a:lnTo>
                    <a:pt x="1442" y="1289"/>
                  </a:lnTo>
                  <a:lnTo>
                    <a:pt x="1430" y="1363"/>
                  </a:lnTo>
                  <a:lnTo>
                    <a:pt x="1439" y="1373"/>
                  </a:lnTo>
                  <a:lnTo>
                    <a:pt x="1441" y="1381"/>
                  </a:lnTo>
                  <a:lnTo>
                    <a:pt x="1438" y="1390"/>
                  </a:lnTo>
                  <a:lnTo>
                    <a:pt x="1431" y="1398"/>
                  </a:lnTo>
                  <a:lnTo>
                    <a:pt x="1424" y="1406"/>
                  </a:lnTo>
                  <a:lnTo>
                    <a:pt x="1419" y="1414"/>
                  </a:lnTo>
                  <a:lnTo>
                    <a:pt x="1416" y="1424"/>
                  </a:lnTo>
                  <a:lnTo>
                    <a:pt x="1419" y="1435"/>
                  </a:lnTo>
                  <a:lnTo>
                    <a:pt x="1410" y="1463"/>
                  </a:lnTo>
                  <a:lnTo>
                    <a:pt x="1399" y="1489"/>
                  </a:lnTo>
                  <a:lnTo>
                    <a:pt x="1388" y="1517"/>
                  </a:lnTo>
                  <a:lnTo>
                    <a:pt x="1376" y="1545"/>
                  </a:lnTo>
                  <a:lnTo>
                    <a:pt x="1363" y="1571"/>
                  </a:lnTo>
                  <a:lnTo>
                    <a:pt x="1350" y="1596"/>
                  </a:lnTo>
                  <a:lnTo>
                    <a:pt x="1336" y="1622"/>
                  </a:lnTo>
                  <a:lnTo>
                    <a:pt x="1320" y="1645"/>
                  </a:lnTo>
                  <a:lnTo>
                    <a:pt x="1329" y="1691"/>
                  </a:lnTo>
                  <a:lnTo>
                    <a:pt x="1336" y="1738"/>
                  </a:lnTo>
                  <a:lnTo>
                    <a:pt x="1342" y="1786"/>
                  </a:lnTo>
                  <a:lnTo>
                    <a:pt x="1346" y="1838"/>
                  </a:lnTo>
                  <a:lnTo>
                    <a:pt x="1334" y="1854"/>
                  </a:lnTo>
                  <a:lnTo>
                    <a:pt x="1320" y="1866"/>
                  </a:lnTo>
                  <a:lnTo>
                    <a:pt x="1305" y="1877"/>
                  </a:lnTo>
                  <a:lnTo>
                    <a:pt x="1289" y="1886"/>
                  </a:lnTo>
                  <a:lnTo>
                    <a:pt x="1272" y="1894"/>
                  </a:lnTo>
                  <a:lnTo>
                    <a:pt x="1255" y="1903"/>
                  </a:lnTo>
                  <a:lnTo>
                    <a:pt x="1238" y="1911"/>
                  </a:lnTo>
                  <a:lnTo>
                    <a:pt x="1223" y="1920"/>
                  </a:lnTo>
                  <a:lnTo>
                    <a:pt x="1215" y="1942"/>
                  </a:lnTo>
                  <a:lnTo>
                    <a:pt x="1209" y="1965"/>
                  </a:lnTo>
                  <a:lnTo>
                    <a:pt x="1201" y="1988"/>
                  </a:lnTo>
                  <a:lnTo>
                    <a:pt x="1195" y="2009"/>
                  </a:lnTo>
                  <a:lnTo>
                    <a:pt x="1191" y="2033"/>
                  </a:lnTo>
                  <a:lnTo>
                    <a:pt x="1184" y="2056"/>
                  </a:lnTo>
                  <a:lnTo>
                    <a:pt x="1180" y="2080"/>
                  </a:lnTo>
                  <a:lnTo>
                    <a:pt x="1177" y="2104"/>
                  </a:lnTo>
                  <a:lnTo>
                    <a:pt x="1163" y="2151"/>
                  </a:lnTo>
                  <a:lnTo>
                    <a:pt x="1149" y="2199"/>
                  </a:lnTo>
                  <a:lnTo>
                    <a:pt x="1133" y="2246"/>
                  </a:lnTo>
                  <a:lnTo>
                    <a:pt x="1118" y="2292"/>
                  </a:lnTo>
                  <a:lnTo>
                    <a:pt x="1103" y="2340"/>
                  </a:lnTo>
                  <a:lnTo>
                    <a:pt x="1089" y="2388"/>
                  </a:lnTo>
                  <a:lnTo>
                    <a:pt x="1076" y="2435"/>
                  </a:lnTo>
                  <a:lnTo>
                    <a:pt x="1067" y="2485"/>
                  </a:lnTo>
                  <a:lnTo>
                    <a:pt x="1076" y="2496"/>
                  </a:lnTo>
                  <a:lnTo>
                    <a:pt x="1082" y="2513"/>
                  </a:lnTo>
                  <a:lnTo>
                    <a:pt x="1082" y="2530"/>
                  </a:lnTo>
                  <a:lnTo>
                    <a:pt x="1082" y="2545"/>
                  </a:lnTo>
                  <a:lnTo>
                    <a:pt x="1101" y="2565"/>
                  </a:lnTo>
                  <a:lnTo>
                    <a:pt x="1119" y="2588"/>
                  </a:lnTo>
                  <a:lnTo>
                    <a:pt x="1136" y="2611"/>
                  </a:lnTo>
                  <a:lnTo>
                    <a:pt x="1153" y="2635"/>
                  </a:lnTo>
                  <a:lnTo>
                    <a:pt x="1166" y="2659"/>
                  </a:lnTo>
                  <a:lnTo>
                    <a:pt x="1174" y="2686"/>
                  </a:lnTo>
                  <a:lnTo>
                    <a:pt x="1178" y="2712"/>
                  </a:lnTo>
                  <a:lnTo>
                    <a:pt x="1177" y="2740"/>
                  </a:lnTo>
                  <a:lnTo>
                    <a:pt x="1167" y="2753"/>
                  </a:lnTo>
                  <a:lnTo>
                    <a:pt x="1155" y="2761"/>
                  </a:lnTo>
                  <a:lnTo>
                    <a:pt x="1140" y="2766"/>
                  </a:lnTo>
                  <a:lnTo>
                    <a:pt x="1123" y="2767"/>
                  </a:lnTo>
                  <a:lnTo>
                    <a:pt x="1104" y="2766"/>
                  </a:lnTo>
                  <a:lnTo>
                    <a:pt x="1086" y="2763"/>
                  </a:lnTo>
                  <a:lnTo>
                    <a:pt x="1069" y="2760"/>
                  </a:lnTo>
                  <a:lnTo>
                    <a:pt x="1053" y="2758"/>
                  </a:lnTo>
                  <a:lnTo>
                    <a:pt x="1033" y="2752"/>
                  </a:lnTo>
                  <a:lnTo>
                    <a:pt x="1011" y="2749"/>
                  </a:lnTo>
                  <a:lnTo>
                    <a:pt x="988" y="2746"/>
                  </a:lnTo>
                  <a:lnTo>
                    <a:pt x="967" y="2743"/>
                  </a:lnTo>
                  <a:lnTo>
                    <a:pt x="943" y="2740"/>
                  </a:lnTo>
                  <a:lnTo>
                    <a:pt x="922" y="2735"/>
                  </a:lnTo>
                  <a:lnTo>
                    <a:pt x="902" y="2727"/>
                  </a:lnTo>
                  <a:lnTo>
                    <a:pt x="883" y="2715"/>
                  </a:lnTo>
                  <a:lnTo>
                    <a:pt x="865" y="2719"/>
                  </a:lnTo>
                  <a:lnTo>
                    <a:pt x="854" y="2726"/>
                  </a:lnTo>
                  <a:lnTo>
                    <a:pt x="846" y="2735"/>
                  </a:lnTo>
                  <a:lnTo>
                    <a:pt x="843" y="2747"/>
                  </a:lnTo>
                  <a:lnTo>
                    <a:pt x="842" y="2760"/>
                  </a:lnTo>
                  <a:lnTo>
                    <a:pt x="843" y="2775"/>
                  </a:lnTo>
                  <a:lnTo>
                    <a:pt x="845" y="2790"/>
                  </a:lnTo>
                  <a:lnTo>
                    <a:pt x="846" y="2806"/>
                  </a:lnTo>
                  <a:lnTo>
                    <a:pt x="855" y="2832"/>
                  </a:lnTo>
                  <a:lnTo>
                    <a:pt x="860" y="2863"/>
                  </a:lnTo>
                  <a:lnTo>
                    <a:pt x="860" y="2892"/>
                  </a:lnTo>
                  <a:lnTo>
                    <a:pt x="849" y="2915"/>
                  </a:lnTo>
                  <a:lnTo>
                    <a:pt x="823" y="2920"/>
                  </a:lnTo>
                  <a:lnTo>
                    <a:pt x="795" y="2925"/>
                  </a:lnTo>
                  <a:lnTo>
                    <a:pt x="767" y="2928"/>
                  </a:lnTo>
                  <a:lnTo>
                    <a:pt x="740" y="2931"/>
                  </a:lnTo>
                  <a:lnTo>
                    <a:pt x="710" y="2934"/>
                  </a:lnTo>
                  <a:lnTo>
                    <a:pt x="683" y="2936"/>
                  </a:lnTo>
                  <a:lnTo>
                    <a:pt x="653" y="2936"/>
                  </a:lnTo>
                  <a:lnTo>
                    <a:pt x="625" y="2936"/>
                  </a:lnTo>
                  <a:lnTo>
                    <a:pt x="598" y="2934"/>
                  </a:lnTo>
                  <a:lnTo>
                    <a:pt x="568" y="2932"/>
                  </a:lnTo>
                  <a:lnTo>
                    <a:pt x="540" y="2929"/>
                  </a:lnTo>
                  <a:lnTo>
                    <a:pt x="513" y="2925"/>
                  </a:lnTo>
                  <a:lnTo>
                    <a:pt x="485" y="2919"/>
                  </a:lnTo>
                  <a:lnTo>
                    <a:pt x="459" y="2911"/>
                  </a:lnTo>
                  <a:lnTo>
                    <a:pt x="432" y="2903"/>
                  </a:lnTo>
                  <a:lnTo>
                    <a:pt x="406" y="2892"/>
                  </a:lnTo>
                  <a:lnTo>
                    <a:pt x="409" y="2866"/>
                  </a:lnTo>
                  <a:lnTo>
                    <a:pt x="432" y="2849"/>
                  </a:lnTo>
                  <a:lnTo>
                    <a:pt x="454" y="2831"/>
                  </a:lnTo>
                  <a:lnTo>
                    <a:pt x="474" y="2812"/>
                  </a:lnTo>
                  <a:lnTo>
                    <a:pt x="494" y="2794"/>
                  </a:lnTo>
                  <a:lnTo>
                    <a:pt x="514" y="2773"/>
                  </a:lnTo>
                  <a:lnTo>
                    <a:pt x="533" y="2753"/>
                  </a:lnTo>
                  <a:lnTo>
                    <a:pt x="553" y="2733"/>
                  </a:lnTo>
                  <a:lnTo>
                    <a:pt x="574" y="2712"/>
                  </a:lnTo>
                  <a:lnTo>
                    <a:pt x="553" y="2676"/>
                  </a:lnTo>
                  <a:lnTo>
                    <a:pt x="542" y="2485"/>
                  </a:lnTo>
                  <a:lnTo>
                    <a:pt x="530" y="2300"/>
                  </a:lnTo>
                  <a:lnTo>
                    <a:pt x="519" y="2114"/>
                  </a:lnTo>
                  <a:lnTo>
                    <a:pt x="508" y="1928"/>
                  </a:lnTo>
                  <a:lnTo>
                    <a:pt x="477" y="1908"/>
                  </a:lnTo>
                  <a:lnTo>
                    <a:pt x="480" y="1846"/>
                  </a:lnTo>
                  <a:lnTo>
                    <a:pt x="483" y="1790"/>
                  </a:lnTo>
                  <a:lnTo>
                    <a:pt x="486" y="1735"/>
                  </a:lnTo>
                  <a:lnTo>
                    <a:pt x="489" y="1676"/>
                  </a:lnTo>
                  <a:lnTo>
                    <a:pt x="485" y="1671"/>
                  </a:lnTo>
                  <a:lnTo>
                    <a:pt x="480" y="1679"/>
                  </a:lnTo>
                  <a:lnTo>
                    <a:pt x="476" y="1690"/>
                  </a:lnTo>
                  <a:lnTo>
                    <a:pt x="473" y="1699"/>
                  </a:lnTo>
                  <a:lnTo>
                    <a:pt x="466" y="1708"/>
                  </a:lnTo>
                  <a:lnTo>
                    <a:pt x="460" y="1718"/>
                  </a:lnTo>
                  <a:lnTo>
                    <a:pt x="452" y="1724"/>
                  </a:lnTo>
                  <a:lnTo>
                    <a:pt x="443" y="1728"/>
                  </a:lnTo>
                  <a:lnTo>
                    <a:pt x="432" y="1728"/>
                  </a:lnTo>
                  <a:lnTo>
                    <a:pt x="428" y="1781"/>
                  </a:lnTo>
                  <a:lnTo>
                    <a:pt x="418" y="1835"/>
                  </a:lnTo>
                  <a:lnTo>
                    <a:pt x="412" y="1886"/>
                  </a:lnTo>
                  <a:lnTo>
                    <a:pt x="422" y="1932"/>
                  </a:lnTo>
                  <a:lnTo>
                    <a:pt x="435" y="1957"/>
                  </a:lnTo>
                  <a:lnTo>
                    <a:pt x="445" y="1986"/>
                  </a:lnTo>
                  <a:lnTo>
                    <a:pt x="446" y="2017"/>
                  </a:lnTo>
                  <a:lnTo>
                    <a:pt x="443" y="2048"/>
                  </a:lnTo>
                  <a:lnTo>
                    <a:pt x="439" y="2170"/>
                  </a:lnTo>
                  <a:lnTo>
                    <a:pt x="429" y="2295"/>
                  </a:lnTo>
                  <a:lnTo>
                    <a:pt x="417" y="2425"/>
                  </a:lnTo>
                  <a:lnTo>
                    <a:pt x="409" y="2556"/>
                  </a:lnTo>
                  <a:lnTo>
                    <a:pt x="394" y="2562"/>
                  </a:lnTo>
                  <a:lnTo>
                    <a:pt x="377" y="2567"/>
                  </a:lnTo>
                  <a:lnTo>
                    <a:pt x="361" y="2570"/>
                  </a:lnTo>
                  <a:lnTo>
                    <a:pt x="346" y="2571"/>
                  </a:lnTo>
                  <a:lnTo>
                    <a:pt x="329" y="2571"/>
                  </a:lnTo>
                  <a:lnTo>
                    <a:pt x="313" y="2570"/>
                  </a:lnTo>
                  <a:lnTo>
                    <a:pt x="296" y="2570"/>
                  </a:lnTo>
                  <a:lnTo>
                    <a:pt x="279" y="2567"/>
                  </a:lnTo>
                  <a:lnTo>
                    <a:pt x="264" y="2565"/>
                  </a:lnTo>
                  <a:lnTo>
                    <a:pt x="247" y="2562"/>
                  </a:lnTo>
                  <a:lnTo>
                    <a:pt x="230" y="2559"/>
                  </a:lnTo>
                  <a:lnTo>
                    <a:pt x="213" y="2556"/>
                  </a:lnTo>
                  <a:lnTo>
                    <a:pt x="196" y="2553"/>
                  </a:lnTo>
                  <a:lnTo>
                    <a:pt x="179" y="2551"/>
                  </a:lnTo>
                  <a:lnTo>
                    <a:pt x="162" y="2550"/>
                  </a:lnTo>
                  <a:lnTo>
                    <a:pt x="145" y="2548"/>
                  </a:lnTo>
                  <a:lnTo>
                    <a:pt x="136" y="2547"/>
                  </a:lnTo>
                  <a:lnTo>
                    <a:pt x="127" y="2550"/>
                  </a:lnTo>
                  <a:lnTo>
                    <a:pt x="116" y="2553"/>
                  </a:lnTo>
                  <a:lnTo>
                    <a:pt x="105" y="2548"/>
                  </a:lnTo>
                  <a:lnTo>
                    <a:pt x="86" y="2527"/>
                  </a:lnTo>
                  <a:lnTo>
                    <a:pt x="69" y="2505"/>
                  </a:lnTo>
                  <a:lnTo>
                    <a:pt x="56" y="2482"/>
                  </a:lnTo>
                  <a:lnTo>
                    <a:pt x="43" y="2457"/>
                  </a:lnTo>
                  <a:lnTo>
                    <a:pt x="32" y="2432"/>
                  </a:lnTo>
                  <a:lnTo>
                    <a:pt x="22" y="2408"/>
                  </a:lnTo>
                  <a:lnTo>
                    <a:pt x="11" y="2385"/>
                  </a:lnTo>
                  <a:lnTo>
                    <a:pt x="0" y="2360"/>
                  </a:lnTo>
                  <a:lnTo>
                    <a:pt x="6" y="2303"/>
                  </a:lnTo>
                  <a:lnTo>
                    <a:pt x="12" y="2247"/>
                  </a:lnTo>
                  <a:lnTo>
                    <a:pt x="20" y="2192"/>
                  </a:lnTo>
                  <a:lnTo>
                    <a:pt x="28" y="2136"/>
                  </a:lnTo>
                  <a:lnTo>
                    <a:pt x="36" y="2082"/>
                  </a:lnTo>
                  <a:lnTo>
                    <a:pt x="40" y="2028"/>
                  </a:lnTo>
                  <a:lnTo>
                    <a:pt x="43" y="1975"/>
                  </a:lnTo>
                  <a:lnTo>
                    <a:pt x="45" y="1923"/>
                  </a:lnTo>
                  <a:lnTo>
                    <a:pt x="48" y="1909"/>
                  </a:lnTo>
                  <a:lnTo>
                    <a:pt x="51" y="1895"/>
                  </a:lnTo>
                  <a:lnTo>
                    <a:pt x="57" y="1883"/>
                  </a:lnTo>
                  <a:lnTo>
                    <a:pt x="63" y="1869"/>
                  </a:lnTo>
                  <a:lnTo>
                    <a:pt x="73" y="1858"/>
                  </a:lnTo>
                  <a:lnTo>
                    <a:pt x="82" y="1847"/>
                  </a:lnTo>
                  <a:lnTo>
                    <a:pt x="94" y="1840"/>
                  </a:lnTo>
                  <a:lnTo>
                    <a:pt x="108" y="1833"/>
                  </a:lnTo>
                  <a:lnTo>
                    <a:pt x="128" y="1835"/>
                  </a:lnTo>
                  <a:lnTo>
                    <a:pt x="141" y="1829"/>
                  </a:lnTo>
                  <a:lnTo>
                    <a:pt x="147" y="1818"/>
                  </a:lnTo>
                  <a:lnTo>
                    <a:pt x="150" y="1803"/>
                  </a:lnTo>
                  <a:lnTo>
                    <a:pt x="150" y="1787"/>
                  </a:lnTo>
                  <a:lnTo>
                    <a:pt x="150" y="1770"/>
                  </a:lnTo>
                  <a:lnTo>
                    <a:pt x="150" y="1755"/>
                  </a:lnTo>
                  <a:lnTo>
                    <a:pt x="153" y="1744"/>
                  </a:lnTo>
                  <a:lnTo>
                    <a:pt x="154" y="1722"/>
                  </a:lnTo>
                  <a:lnTo>
                    <a:pt x="159" y="1704"/>
                  </a:lnTo>
                  <a:lnTo>
                    <a:pt x="168" y="1687"/>
                  </a:lnTo>
                  <a:lnTo>
                    <a:pt x="178" y="1670"/>
                  </a:lnTo>
                  <a:lnTo>
                    <a:pt x="190" y="1654"/>
                  </a:lnTo>
                  <a:lnTo>
                    <a:pt x="204" y="1641"/>
                  </a:lnTo>
                  <a:lnTo>
                    <a:pt x="218" y="1625"/>
                  </a:lnTo>
                  <a:lnTo>
                    <a:pt x="233" y="1611"/>
                  </a:lnTo>
                  <a:lnTo>
                    <a:pt x="235" y="1543"/>
                  </a:lnTo>
                  <a:lnTo>
                    <a:pt x="239" y="1474"/>
                  </a:lnTo>
                  <a:lnTo>
                    <a:pt x="247" y="1406"/>
                  </a:lnTo>
                  <a:lnTo>
                    <a:pt x="255" y="1340"/>
                  </a:lnTo>
                  <a:lnTo>
                    <a:pt x="266" y="1272"/>
                  </a:lnTo>
                  <a:lnTo>
                    <a:pt x="279" y="1205"/>
                  </a:lnTo>
                  <a:lnTo>
                    <a:pt x="295" y="1140"/>
                  </a:lnTo>
                  <a:lnTo>
                    <a:pt x="312" y="1077"/>
                  </a:lnTo>
                  <a:lnTo>
                    <a:pt x="312" y="1065"/>
                  </a:lnTo>
                  <a:lnTo>
                    <a:pt x="310" y="1051"/>
                  </a:lnTo>
                  <a:lnTo>
                    <a:pt x="313" y="1039"/>
                  </a:lnTo>
                  <a:lnTo>
                    <a:pt x="323" y="1029"/>
                  </a:lnTo>
                  <a:lnTo>
                    <a:pt x="334" y="1032"/>
                  </a:lnTo>
                  <a:lnTo>
                    <a:pt x="340" y="1017"/>
                  </a:lnTo>
                  <a:lnTo>
                    <a:pt x="343" y="1001"/>
                  </a:lnTo>
                  <a:lnTo>
                    <a:pt x="344" y="988"/>
                  </a:lnTo>
                  <a:lnTo>
                    <a:pt x="349" y="972"/>
                  </a:lnTo>
                  <a:lnTo>
                    <a:pt x="363" y="932"/>
                  </a:lnTo>
                  <a:lnTo>
                    <a:pt x="383" y="895"/>
                  </a:lnTo>
                  <a:lnTo>
                    <a:pt x="409" y="861"/>
                  </a:lnTo>
                  <a:lnTo>
                    <a:pt x="440" y="829"/>
                  </a:lnTo>
                  <a:lnTo>
                    <a:pt x="474" y="802"/>
                  </a:lnTo>
                  <a:lnTo>
                    <a:pt x="511" y="778"/>
                  </a:lnTo>
                  <a:lnTo>
                    <a:pt x="548" y="758"/>
                  </a:lnTo>
                  <a:lnTo>
                    <a:pt x="587" y="742"/>
                  </a:lnTo>
                  <a:lnTo>
                    <a:pt x="661" y="685"/>
                  </a:lnTo>
                  <a:lnTo>
                    <a:pt x="647" y="670"/>
                  </a:lnTo>
                  <a:lnTo>
                    <a:pt x="641" y="650"/>
                  </a:lnTo>
                  <a:lnTo>
                    <a:pt x="638" y="628"/>
                  </a:lnTo>
                  <a:lnTo>
                    <a:pt x="638" y="606"/>
                  </a:lnTo>
                  <a:lnTo>
                    <a:pt x="635" y="588"/>
                  </a:lnTo>
                  <a:lnTo>
                    <a:pt x="627" y="574"/>
                  </a:lnTo>
                  <a:lnTo>
                    <a:pt x="610" y="566"/>
                  </a:lnTo>
                  <a:lnTo>
                    <a:pt x="582" y="569"/>
                  </a:lnTo>
                  <a:lnTo>
                    <a:pt x="568" y="565"/>
                  </a:lnTo>
                  <a:lnTo>
                    <a:pt x="556" y="557"/>
                  </a:lnTo>
                  <a:lnTo>
                    <a:pt x="547" y="548"/>
                  </a:lnTo>
                  <a:lnTo>
                    <a:pt x="537" y="537"/>
                  </a:lnTo>
                  <a:lnTo>
                    <a:pt x="528" y="526"/>
                  </a:lnTo>
                  <a:lnTo>
                    <a:pt x="522" y="514"/>
                  </a:lnTo>
                  <a:lnTo>
                    <a:pt x="516" y="500"/>
                  </a:lnTo>
                  <a:lnTo>
                    <a:pt x="511" y="486"/>
                  </a:lnTo>
                  <a:lnTo>
                    <a:pt x="510" y="467"/>
                  </a:lnTo>
                  <a:lnTo>
                    <a:pt x="510" y="447"/>
                  </a:lnTo>
                  <a:lnTo>
                    <a:pt x="511" y="429"/>
                  </a:lnTo>
                  <a:lnTo>
                    <a:pt x="514" y="409"/>
                  </a:lnTo>
                  <a:lnTo>
                    <a:pt x="520" y="392"/>
                  </a:lnTo>
                  <a:lnTo>
                    <a:pt x="528" y="375"/>
                  </a:lnTo>
                  <a:lnTo>
                    <a:pt x="540" y="359"/>
                  </a:lnTo>
                  <a:lnTo>
                    <a:pt x="556" y="347"/>
                  </a:lnTo>
                  <a:lnTo>
                    <a:pt x="562" y="345"/>
                  </a:lnTo>
                  <a:lnTo>
                    <a:pt x="570" y="344"/>
                  </a:lnTo>
                  <a:lnTo>
                    <a:pt x="576" y="342"/>
                  </a:lnTo>
                  <a:lnTo>
                    <a:pt x="584" y="342"/>
                  </a:lnTo>
                  <a:lnTo>
                    <a:pt x="590" y="341"/>
                  </a:lnTo>
                  <a:lnTo>
                    <a:pt x="598" y="339"/>
                  </a:lnTo>
                  <a:lnTo>
                    <a:pt x="604" y="336"/>
                  </a:lnTo>
                  <a:lnTo>
                    <a:pt x="610" y="333"/>
                  </a:lnTo>
                  <a:lnTo>
                    <a:pt x="594" y="325"/>
                  </a:lnTo>
                  <a:lnTo>
                    <a:pt x="576" y="322"/>
                  </a:lnTo>
                  <a:lnTo>
                    <a:pt x="556" y="321"/>
                  </a:lnTo>
                  <a:lnTo>
                    <a:pt x="537" y="319"/>
                  </a:lnTo>
                  <a:lnTo>
                    <a:pt x="520" y="316"/>
                  </a:lnTo>
                  <a:lnTo>
                    <a:pt x="506" y="308"/>
                  </a:lnTo>
                  <a:lnTo>
                    <a:pt x="497" y="296"/>
                  </a:lnTo>
                  <a:lnTo>
                    <a:pt x="493" y="276"/>
                  </a:lnTo>
                  <a:lnTo>
                    <a:pt x="505" y="236"/>
                  </a:lnTo>
                  <a:lnTo>
                    <a:pt x="522" y="194"/>
                  </a:lnTo>
                  <a:lnTo>
                    <a:pt x="542" y="153"/>
                  </a:lnTo>
                  <a:lnTo>
                    <a:pt x="567" y="114"/>
                  </a:lnTo>
                  <a:lnTo>
                    <a:pt x="594" y="78"/>
                  </a:lnTo>
                  <a:lnTo>
                    <a:pt x="628" y="51"/>
                  </a:lnTo>
                  <a:lnTo>
                    <a:pt x="667" y="29"/>
                  </a:lnTo>
                  <a:lnTo>
                    <a:pt x="710" y="17"/>
                  </a:lnTo>
                  <a:lnTo>
                    <a:pt x="729" y="14"/>
                  </a:lnTo>
                  <a:lnTo>
                    <a:pt x="747" y="11"/>
                  </a:lnTo>
                  <a:lnTo>
                    <a:pt x="766" y="9"/>
                  </a:lnTo>
                  <a:lnTo>
                    <a:pt x="786" y="7"/>
                  </a:lnTo>
                  <a:lnTo>
                    <a:pt x="804" y="6"/>
                  </a:lnTo>
                  <a:lnTo>
                    <a:pt x="825" y="6"/>
                  </a:lnTo>
                  <a:lnTo>
                    <a:pt x="843" y="7"/>
                  </a:lnTo>
                  <a:lnTo>
                    <a:pt x="862" y="9"/>
                  </a:lnTo>
                  <a:lnTo>
                    <a:pt x="880" y="11"/>
                  </a:lnTo>
                  <a:lnTo>
                    <a:pt x="899" y="15"/>
                  </a:lnTo>
                  <a:lnTo>
                    <a:pt x="917" y="20"/>
                  </a:lnTo>
                  <a:lnTo>
                    <a:pt x="934" y="24"/>
                  </a:lnTo>
                  <a:lnTo>
                    <a:pt x="951" y="32"/>
                  </a:lnTo>
                  <a:lnTo>
                    <a:pt x="968" y="40"/>
                  </a:lnTo>
                  <a:lnTo>
                    <a:pt x="984" y="51"/>
                  </a:lnTo>
                  <a:lnTo>
                    <a:pt x="998" y="61"/>
                  </a:lnTo>
                  <a:lnTo>
                    <a:pt x="1013" y="57"/>
                  </a:lnTo>
                  <a:lnTo>
                    <a:pt x="1025" y="48"/>
                  </a:lnTo>
                  <a:lnTo>
                    <a:pt x="1038" y="34"/>
                  </a:lnTo>
                  <a:lnTo>
                    <a:pt x="1048" y="21"/>
                  </a:lnTo>
                  <a:lnTo>
                    <a:pt x="1059" y="9"/>
                  </a:lnTo>
                  <a:lnTo>
                    <a:pt x="1072" y="1"/>
                  </a:lnTo>
                  <a:lnTo>
                    <a:pt x="1087" y="0"/>
                  </a:lnTo>
                  <a:lnTo>
                    <a:pt x="1106" y="6"/>
                  </a:lnTo>
                  <a:lnTo>
                    <a:pt x="1103" y="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3444" y="2866"/>
              <a:ext cx="319" cy="156"/>
            </a:xfrm>
            <a:custGeom>
              <a:avLst/>
              <a:gdLst>
                <a:gd name="T0" fmla="*/ 230 w 640"/>
                <a:gd name="T1" fmla="*/ 30 h 312"/>
                <a:gd name="T2" fmla="*/ 242 w 640"/>
                <a:gd name="T3" fmla="*/ 20 h 312"/>
                <a:gd name="T4" fmla="*/ 252 w 640"/>
                <a:gd name="T5" fmla="*/ 11 h 312"/>
                <a:gd name="T6" fmla="*/ 255 w 640"/>
                <a:gd name="T7" fmla="*/ 34 h 312"/>
                <a:gd name="T8" fmla="*/ 285 w 640"/>
                <a:gd name="T9" fmla="*/ 49 h 312"/>
                <a:gd name="T10" fmla="*/ 307 w 640"/>
                <a:gd name="T11" fmla="*/ 79 h 312"/>
                <a:gd name="T12" fmla="*/ 317 w 640"/>
                <a:gd name="T13" fmla="*/ 114 h 312"/>
                <a:gd name="T14" fmla="*/ 318 w 640"/>
                <a:gd name="T15" fmla="*/ 138 h 312"/>
                <a:gd name="T16" fmla="*/ 304 w 640"/>
                <a:gd name="T17" fmla="*/ 147 h 312"/>
                <a:gd name="T18" fmla="*/ 295 w 640"/>
                <a:gd name="T19" fmla="*/ 156 h 312"/>
                <a:gd name="T20" fmla="*/ 297 w 640"/>
                <a:gd name="T21" fmla="*/ 128 h 312"/>
                <a:gd name="T22" fmla="*/ 280 w 640"/>
                <a:gd name="T23" fmla="*/ 98 h 312"/>
                <a:gd name="T24" fmla="*/ 277 w 640"/>
                <a:gd name="T25" fmla="*/ 71 h 312"/>
                <a:gd name="T26" fmla="*/ 267 w 640"/>
                <a:gd name="T27" fmla="*/ 64 h 312"/>
                <a:gd name="T28" fmla="*/ 254 w 640"/>
                <a:gd name="T29" fmla="*/ 65 h 312"/>
                <a:gd name="T30" fmla="*/ 243 w 640"/>
                <a:gd name="T31" fmla="*/ 71 h 312"/>
                <a:gd name="T32" fmla="*/ 234 w 640"/>
                <a:gd name="T33" fmla="*/ 77 h 312"/>
                <a:gd name="T34" fmla="*/ 224 w 640"/>
                <a:gd name="T35" fmla="*/ 80 h 312"/>
                <a:gd name="T36" fmla="*/ 239 w 640"/>
                <a:gd name="T37" fmla="*/ 60 h 312"/>
                <a:gd name="T38" fmla="*/ 233 w 640"/>
                <a:gd name="T39" fmla="*/ 47 h 312"/>
                <a:gd name="T40" fmla="*/ 210 w 640"/>
                <a:gd name="T41" fmla="*/ 55 h 312"/>
                <a:gd name="T42" fmla="*/ 172 w 640"/>
                <a:gd name="T43" fmla="*/ 65 h 312"/>
                <a:gd name="T44" fmla="*/ 137 w 640"/>
                <a:gd name="T45" fmla="*/ 82 h 312"/>
                <a:gd name="T46" fmla="*/ 135 w 640"/>
                <a:gd name="T47" fmla="*/ 80 h 312"/>
                <a:gd name="T48" fmla="*/ 151 w 640"/>
                <a:gd name="T49" fmla="*/ 68 h 312"/>
                <a:gd name="T50" fmla="*/ 167 w 640"/>
                <a:gd name="T51" fmla="*/ 58 h 312"/>
                <a:gd name="T52" fmla="*/ 164 w 640"/>
                <a:gd name="T53" fmla="*/ 50 h 312"/>
                <a:gd name="T54" fmla="*/ 150 w 640"/>
                <a:gd name="T55" fmla="*/ 52 h 312"/>
                <a:gd name="T56" fmla="*/ 130 w 640"/>
                <a:gd name="T57" fmla="*/ 56 h 312"/>
                <a:gd name="T58" fmla="*/ 110 w 640"/>
                <a:gd name="T59" fmla="*/ 62 h 312"/>
                <a:gd name="T60" fmla="*/ 86 w 640"/>
                <a:gd name="T61" fmla="*/ 80 h 312"/>
                <a:gd name="T62" fmla="*/ 63 w 640"/>
                <a:gd name="T63" fmla="*/ 97 h 312"/>
                <a:gd name="T64" fmla="*/ 45 w 640"/>
                <a:gd name="T65" fmla="*/ 114 h 312"/>
                <a:gd name="T66" fmla="*/ 27 w 640"/>
                <a:gd name="T67" fmla="*/ 118 h 312"/>
                <a:gd name="T68" fmla="*/ 7 w 640"/>
                <a:gd name="T69" fmla="*/ 119 h 312"/>
                <a:gd name="T70" fmla="*/ 2 w 640"/>
                <a:gd name="T71" fmla="*/ 94 h 312"/>
                <a:gd name="T72" fmla="*/ 19 w 640"/>
                <a:gd name="T73" fmla="*/ 56 h 312"/>
                <a:gd name="T74" fmla="*/ 49 w 640"/>
                <a:gd name="T75" fmla="*/ 27 h 312"/>
                <a:gd name="T76" fmla="*/ 76 w 640"/>
                <a:gd name="T77" fmla="*/ 16 h 312"/>
                <a:gd name="T78" fmla="*/ 106 w 640"/>
                <a:gd name="T79" fmla="*/ 6 h 312"/>
                <a:gd name="T80" fmla="*/ 135 w 640"/>
                <a:gd name="T81" fmla="*/ 1 h 312"/>
                <a:gd name="T82" fmla="*/ 165 w 640"/>
                <a:gd name="T83" fmla="*/ 2 h 312"/>
                <a:gd name="T84" fmla="*/ 194 w 640"/>
                <a:gd name="T85" fmla="*/ 10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40" h="312">
                  <a:moveTo>
                    <a:pt x="440" y="60"/>
                  </a:moveTo>
                  <a:lnTo>
                    <a:pt x="453" y="62"/>
                  </a:lnTo>
                  <a:lnTo>
                    <a:pt x="462" y="59"/>
                  </a:lnTo>
                  <a:lnTo>
                    <a:pt x="471" y="54"/>
                  </a:lnTo>
                  <a:lnTo>
                    <a:pt x="477" y="48"/>
                  </a:lnTo>
                  <a:lnTo>
                    <a:pt x="485" y="40"/>
                  </a:lnTo>
                  <a:lnTo>
                    <a:pt x="491" y="32"/>
                  </a:lnTo>
                  <a:lnTo>
                    <a:pt x="497" y="26"/>
                  </a:lnTo>
                  <a:lnTo>
                    <a:pt x="505" y="22"/>
                  </a:lnTo>
                  <a:lnTo>
                    <a:pt x="499" y="35"/>
                  </a:lnTo>
                  <a:lnTo>
                    <a:pt x="501" y="51"/>
                  </a:lnTo>
                  <a:lnTo>
                    <a:pt x="511" y="68"/>
                  </a:lnTo>
                  <a:lnTo>
                    <a:pt x="524" y="79"/>
                  </a:lnTo>
                  <a:lnTo>
                    <a:pt x="550" y="85"/>
                  </a:lnTo>
                  <a:lnTo>
                    <a:pt x="572" y="97"/>
                  </a:lnTo>
                  <a:lnTo>
                    <a:pt x="589" y="114"/>
                  </a:lnTo>
                  <a:lnTo>
                    <a:pt x="604" y="134"/>
                  </a:lnTo>
                  <a:lnTo>
                    <a:pt x="615" y="157"/>
                  </a:lnTo>
                  <a:lnTo>
                    <a:pt x="624" y="182"/>
                  </a:lnTo>
                  <a:lnTo>
                    <a:pt x="630" y="205"/>
                  </a:lnTo>
                  <a:lnTo>
                    <a:pt x="636" y="228"/>
                  </a:lnTo>
                  <a:lnTo>
                    <a:pt x="638" y="244"/>
                  </a:lnTo>
                  <a:lnTo>
                    <a:pt x="640" y="261"/>
                  </a:lnTo>
                  <a:lnTo>
                    <a:pt x="638" y="276"/>
                  </a:lnTo>
                  <a:lnTo>
                    <a:pt x="629" y="290"/>
                  </a:lnTo>
                  <a:lnTo>
                    <a:pt x="618" y="289"/>
                  </a:lnTo>
                  <a:lnTo>
                    <a:pt x="609" y="293"/>
                  </a:lnTo>
                  <a:lnTo>
                    <a:pt x="601" y="301"/>
                  </a:lnTo>
                  <a:lnTo>
                    <a:pt x="592" y="309"/>
                  </a:lnTo>
                  <a:lnTo>
                    <a:pt x="592" y="312"/>
                  </a:lnTo>
                  <a:lnTo>
                    <a:pt x="602" y="292"/>
                  </a:lnTo>
                  <a:lnTo>
                    <a:pt x="604" y="273"/>
                  </a:lnTo>
                  <a:lnTo>
                    <a:pt x="596" y="255"/>
                  </a:lnTo>
                  <a:lnTo>
                    <a:pt x="585" y="235"/>
                  </a:lnTo>
                  <a:lnTo>
                    <a:pt x="573" y="216"/>
                  </a:lnTo>
                  <a:lnTo>
                    <a:pt x="562" y="196"/>
                  </a:lnTo>
                  <a:lnTo>
                    <a:pt x="556" y="174"/>
                  </a:lnTo>
                  <a:lnTo>
                    <a:pt x="559" y="150"/>
                  </a:lnTo>
                  <a:lnTo>
                    <a:pt x="555" y="142"/>
                  </a:lnTo>
                  <a:lnTo>
                    <a:pt x="550" y="136"/>
                  </a:lnTo>
                  <a:lnTo>
                    <a:pt x="542" y="131"/>
                  </a:lnTo>
                  <a:lnTo>
                    <a:pt x="535" y="128"/>
                  </a:lnTo>
                  <a:lnTo>
                    <a:pt x="525" y="126"/>
                  </a:lnTo>
                  <a:lnTo>
                    <a:pt x="518" y="128"/>
                  </a:lnTo>
                  <a:lnTo>
                    <a:pt x="510" y="130"/>
                  </a:lnTo>
                  <a:lnTo>
                    <a:pt x="502" y="134"/>
                  </a:lnTo>
                  <a:lnTo>
                    <a:pt x="496" y="137"/>
                  </a:lnTo>
                  <a:lnTo>
                    <a:pt x="488" y="142"/>
                  </a:lnTo>
                  <a:lnTo>
                    <a:pt x="482" y="145"/>
                  </a:lnTo>
                  <a:lnTo>
                    <a:pt x="476" y="150"/>
                  </a:lnTo>
                  <a:lnTo>
                    <a:pt x="470" y="153"/>
                  </a:lnTo>
                  <a:lnTo>
                    <a:pt x="463" y="156"/>
                  </a:lnTo>
                  <a:lnTo>
                    <a:pt x="457" y="159"/>
                  </a:lnTo>
                  <a:lnTo>
                    <a:pt x="450" y="159"/>
                  </a:lnTo>
                  <a:lnTo>
                    <a:pt x="459" y="145"/>
                  </a:lnTo>
                  <a:lnTo>
                    <a:pt x="471" y="131"/>
                  </a:lnTo>
                  <a:lnTo>
                    <a:pt x="480" y="119"/>
                  </a:lnTo>
                  <a:lnTo>
                    <a:pt x="487" y="105"/>
                  </a:lnTo>
                  <a:lnTo>
                    <a:pt x="479" y="96"/>
                  </a:lnTo>
                  <a:lnTo>
                    <a:pt x="468" y="93"/>
                  </a:lnTo>
                  <a:lnTo>
                    <a:pt x="456" y="96"/>
                  </a:lnTo>
                  <a:lnTo>
                    <a:pt x="447" y="102"/>
                  </a:lnTo>
                  <a:lnTo>
                    <a:pt x="422" y="110"/>
                  </a:lnTo>
                  <a:lnTo>
                    <a:pt x="396" y="116"/>
                  </a:lnTo>
                  <a:lnTo>
                    <a:pt x="371" y="122"/>
                  </a:lnTo>
                  <a:lnTo>
                    <a:pt x="346" y="130"/>
                  </a:lnTo>
                  <a:lnTo>
                    <a:pt x="321" y="139"/>
                  </a:lnTo>
                  <a:lnTo>
                    <a:pt x="297" y="150"/>
                  </a:lnTo>
                  <a:lnTo>
                    <a:pt x="275" y="164"/>
                  </a:lnTo>
                  <a:lnTo>
                    <a:pt x="253" y="181"/>
                  </a:lnTo>
                  <a:lnTo>
                    <a:pt x="261" y="168"/>
                  </a:lnTo>
                  <a:lnTo>
                    <a:pt x="270" y="159"/>
                  </a:lnTo>
                  <a:lnTo>
                    <a:pt x="281" y="150"/>
                  </a:lnTo>
                  <a:lnTo>
                    <a:pt x="292" y="143"/>
                  </a:lnTo>
                  <a:lnTo>
                    <a:pt x="303" y="136"/>
                  </a:lnTo>
                  <a:lnTo>
                    <a:pt x="314" y="130"/>
                  </a:lnTo>
                  <a:lnTo>
                    <a:pt x="325" y="123"/>
                  </a:lnTo>
                  <a:lnTo>
                    <a:pt x="335" y="116"/>
                  </a:lnTo>
                  <a:lnTo>
                    <a:pt x="337" y="110"/>
                  </a:lnTo>
                  <a:lnTo>
                    <a:pt x="335" y="103"/>
                  </a:lnTo>
                  <a:lnTo>
                    <a:pt x="329" y="99"/>
                  </a:lnTo>
                  <a:lnTo>
                    <a:pt x="325" y="94"/>
                  </a:lnTo>
                  <a:lnTo>
                    <a:pt x="312" y="100"/>
                  </a:lnTo>
                  <a:lnTo>
                    <a:pt x="300" y="103"/>
                  </a:lnTo>
                  <a:lnTo>
                    <a:pt x="286" y="106"/>
                  </a:lnTo>
                  <a:lnTo>
                    <a:pt x="274" y="110"/>
                  </a:lnTo>
                  <a:lnTo>
                    <a:pt x="260" y="111"/>
                  </a:lnTo>
                  <a:lnTo>
                    <a:pt x="246" y="114"/>
                  </a:lnTo>
                  <a:lnTo>
                    <a:pt x="232" y="119"/>
                  </a:lnTo>
                  <a:lnTo>
                    <a:pt x="220" y="123"/>
                  </a:lnTo>
                  <a:lnTo>
                    <a:pt x="206" y="137"/>
                  </a:lnTo>
                  <a:lnTo>
                    <a:pt x="190" y="150"/>
                  </a:lnTo>
                  <a:lnTo>
                    <a:pt x="173" y="160"/>
                  </a:lnTo>
                  <a:lnTo>
                    <a:pt x="158" y="170"/>
                  </a:lnTo>
                  <a:lnTo>
                    <a:pt x="141" y="181"/>
                  </a:lnTo>
                  <a:lnTo>
                    <a:pt x="127" y="193"/>
                  </a:lnTo>
                  <a:lnTo>
                    <a:pt x="113" y="205"/>
                  </a:lnTo>
                  <a:lnTo>
                    <a:pt x="102" y="222"/>
                  </a:lnTo>
                  <a:lnTo>
                    <a:pt x="91" y="227"/>
                  </a:lnTo>
                  <a:lnTo>
                    <a:pt x="79" y="231"/>
                  </a:lnTo>
                  <a:lnTo>
                    <a:pt x="67" y="233"/>
                  </a:lnTo>
                  <a:lnTo>
                    <a:pt x="54" y="235"/>
                  </a:lnTo>
                  <a:lnTo>
                    <a:pt x="40" y="236"/>
                  </a:lnTo>
                  <a:lnTo>
                    <a:pt x="28" y="238"/>
                  </a:lnTo>
                  <a:lnTo>
                    <a:pt x="14" y="238"/>
                  </a:lnTo>
                  <a:lnTo>
                    <a:pt x="2" y="241"/>
                  </a:lnTo>
                  <a:lnTo>
                    <a:pt x="0" y="214"/>
                  </a:lnTo>
                  <a:lnTo>
                    <a:pt x="5" y="188"/>
                  </a:lnTo>
                  <a:lnTo>
                    <a:pt x="13" y="162"/>
                  </a:lnTo>
                  <a:lnTo>
                    <a:pt x="23" y="136"/>
                  </a:lnTo>
                  <a:lnTo>
                    <a:pt x="39" y="111"/>
                  </a:lnTo>
                  <a:lnTo>
                    <a:pt x="56" y="89"/>
                  </a:lnTo>
                  <a:lnTo>
                    <a:pt x="77" y="71"/>
                  </a:lnTo>
                  <a:lnTo>
                    <a:pt x="99" y="54"/>
                  </a:lnTo>
                  <a:lnTo>
                    <a:pt x="116" y="46"/>
                  </a:lnTo>
                  <a:lnTo>
                    <a:pt x="135" y="39"/>
                  </a:lnTo>
                  <a:lnTo>
                    <a:pt x="153" y="31"/>
                  </a:lnTo>
                  <a:lnTo>
                    <a:pt x="173" y="23"/>
                  </a:lnTo>
                  <a:lnTo>
                    <a:pt x="192" y="17"/>
                  </a:lnTo>
                  <a:lnTo>
                    <a:pt x="212" y="12"/>
                  </a:lnTo>
                  <a:lnTo>
                    <a:pt x="232" y="8"/>
                  </a:lnTo>
                  <a:lnTo>
                    <a:pt x="252" y="3"/>
                  </a:lnTo>
                  <a:lnTo>
                    <a:pt x="270" y="1"/>
                  </a:lnTo>
                  <a:lnTo>
                    <a:pt x="291" y="0"/>
                  </a:lnTo>
                  <a:lnTo>
                    <a:pt x="311" y="0"/>
                  </a:lnTo>
                  <a:lnTo>
                    <a:pt x="331" y="3"/>
                  </a:lnTo>
                  <a:lnTo>
                    <a:pt x="351" y="6"/>
                  </a:lnTo>
                  <a:lnTo>
                    <a:pt x="369" y="12"/>
                  </a:lnTo>
                  <a:lnTo>
                    <a:pt x="389" y="20"/>
                  </a:lnTo>
                  <a:lnTo>
                    <a:pt x="408" y="29"/>
                  </a:lnTo>
                  <a:lnTo>
                    <a:pt x="440" y="60"/>
                  </a:lnTo>
                  <a:close/>
                </a:path>
              </a:pathLst>
            </a:custGeom>
            <a:solidFill>
              <a:srgbClr val="4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569" y="2939"/>
              <a:ext cx="88" cy="41"/>
            </a:xfrm>
            <a:custGeom>
              <a:avLst/>
              <a:gdLst>
                <a:gd name="T0" fmla="*/ 85 w 176"/>
                <a:gd name="T1" fmla="*/ 0 h 81"/>
                <a:gd name="T2" fmla="*/ 83 w 176"/>
                <a:gd name="T3" fmla="*/ 6 h 81"/>
                <a:gd name="T4" fmla="*/ 83 w 176"/>
                <a:gd name="T5" fmla="*/ 12 h 81"/>
                <a:gd name="T6" fmla="*/ 85 w 176"/>
                <a:gd name="T7" fmla="*/ 17 h 81"/>
                <a:gd name="T8" fmla="*/ 88 w 176"/>
                <a:gd name="T9" fmla="*/ 22 h 81"/>
                <a:gd name="T10" fmla="*/ 78 w 176"/>
                <a:gd name="T11" fmla="*/ 24 h 81"/>
                <a:gd name="T12" fmla="*/ 68 w 176"/>
                <a:gd name="T13" fmla="*/ 25 h 81"/>
                <a:gd name="T14" fmla="*/ 58 w 176"/>
                <a:gd name="T15" fmla="*/ 25 h 81"/>
                <a:gd name="T16" fmla="*/ 48 w 176"/>
                <a:gd name="T17" fmla="*/ 25 h 81"/>
                <a:gd name="T18" fmla="*/ 39 w 176"/>
                <a:gd name="T19" fmla="*/ 25 h 81"/>
                <a:gd name="T20" fmla="*/ 31 w 176"/>
                <a:gd name="T21" fmla="*/ 28 h 81"/>
                <a:gd name="T22" fmla="*/ 24 w 176"/>
                <a:gd name="T23" fmla="*/ 33 h 81"/>
                <a:gd name="T24" fmla="*/ 17 w 176"/>
                <a:gd name="T25" fmla="*/ 41 h 81"/>
                <a:gd name="T26" fmla="*/ 0 w 176"/>
                <a:gd name="T27" fmla="*/ 36 h 81"/>
                <a:gd name="T28" fmla="*/ 10 w 176"/>
                <a:gd name="T29" fmla="*/ 29 h 81"/>
                <a:gd name="T30" fmla="*/ 20 w 176"/>
                <a:gd name="T31" fmla="*/ 22 h 81"/>
                <a:gd name="T32" fmla="*/ 30 w 176"/>
                <a:gd name="T33" fmla="*/ 17 h 81"/>
                <a:gd name="T34" fmla="*/ 41 w 176"/>
                <a:gd name="T35" fmla="*/ 12 h 81"/>
                <a:gd name="T36" fmla="*/ 51 w 176"/>
                <a:gd name="T37" fmla="*/ 7 h 81"/>
                <a:gd name="T38" fmla="*/ 61 w 176"/>
                <a:gd name="T39" fmla="*/ 4 h 81"/>
                <a:gd name="T40" fmla="*/ 73 w 176"/>
                <a:gd name="T41" fmla="*/ 2 h 81"/>
                <a:gd name="T42" fmla="*/ 85 w 176"/>
                <a:gd name="T43" fmla="*/ 0 h 8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76" h="81">
                  <a:moveTo>
                    <a:pt x="169" y="0"/>
                  </a:moveTo>
                  <a:lnTo>
                    <a:pt x="166" y="12"/>
                  </a:lnTo>
                  <a:lnTo>
                    <a:pt x="166" y="23"/>
                  </a:lnTo>
                  <a:lnTo>
                    <a:pt x="170" y="34"/>
                  </a:lnTo>
                  <a:lnTo>
                    <a:pt x="176" y="44"/>
                  </a:lnTo>
                  <a:lnTo>
                    <a:pt x="156" y="47"/>
                  </a:lnTo>
                  <a:lnTo>
                    <a:pt x="136" y="49"/>
                  </a:lnTo>
                  <a:lnTo>
                    <a:pt x="116" y="49"/>
                  </a:lnTo>
                  <a:lnTo>
                    <a:pt x="96" y="49"/>
                  </a:lnTo>
                  <a:lnTo>
                    <a:pt x="78" y="50"/>
                  </a:lnTo>
                  <a:lnTo>
                    <a:pt x="61" y="55"/>
                  </a:lnTo>
                  <a:lnTo>
                    <a:pt x="47" y="66"/>
                  </a:lnTo>
                  <a:lnTo>
                    <a:pt x="34" y="81"/>
                  </a:lnTo>
                  <a:lnTo>
                    <a:pt x="0" y="71"/>
                  </a:lnTo>
                  <a:lnTo>
                    <a:pt x="19" y="58"/>
                  </a:lnTo>
                  <a:lnTo>
                    <a:pt x="39" y="44"/>
                  </a:lnTo>
                  <a:lnTo>
                    <a:pt x="59" y="34"/>
                  </a:lnTo>
                  <a:lnTo>
                    <a:pt x="81" y="23"/>
                  </a:lnTo>
                  <a:lnTo>
                    <a:pt x="101" y="13"/>
                  </a:lnTo>
                  <a:lnTo>
                    <a:pt x="122" y="7"/>
                  </a:lnTo>
                  <a:lnTo>
                    <a:pt x="146" y="3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2B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520" y="2949"/>
              <a:ext cx="33" cy="24"/>
            </a:xfrm>
            <a:custGeom>
              <a:avLst/>
              <a:gdLst>
                <a:gd name="T0" fmla="*/ 0 w 67"/>
                <a:gd name="T1" fmla="*/ 24 h 47"/>
                <a:gd name="T2" fmla="*/ 33 w 67"/>
                <a:gd name="T3" fmla="*/ 0 h 47"/>
                <a:gd name="T4" fmla="*/ 24 w 67"/>
                <a:gd name="T5" fmla="*/ 24 h 47"/>
                <a:gd name="T6" fmla="*/ 0 w 67"/>
                <a:gd name="T7" fmla="*/ 24 h 4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" h="47">
                  <a:moveTo>
                    <a:pt x="0" y="47"/>
                  </a:moveTo>
                  <a:lnTo>
                    <a:pt x="67" y="0"/>
                  </a:lnTo>
                  <a:lnTo>
                    <a:pt x="48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F2B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3504" y="2949"/>
              <a:ext cx="221" cy="235"/>
            </a:xfrm>
            <a:custGeom>
              <a:avLst/>
              <a:gdLst>
                <a:gd name="T0" fmla="*/ 219 w 441"/>
                <a:gd name="T1" fmla="*/ 43 h 469"/>
                <a:gd name="T2" fmla="*/ 219 w 441"/>
                <a:gd name="T3" fmla="*/ 63 h 469"/>
                <a:gd name="T4" fmla="*/ 216 w 441"/>
                <a:gd name="T5" fmla="*/ 125 h 469"/>
                <a:gd name="T6" fmla="*/ 205 w 441"/>
                <a:gd name="T7" fmla="*/ 134 h 469"/>
                <a:gd name="T8" fmla="*/ 205 w 441"/>
                <a:gd name="T9" fmla="*/ 149 h 469"/>
                <a:gd name="T10" fmla="*/ 209 w 441"/>
                <a:gd name="T11" fmla="*/ 167 h 469"/>
                <a:gd name="T12" fmla="*/ 209 w 441"/>
                <a:gd name="T13" fmla="*/ 184 h 469"/>
                <a:gd name="T14" fmla="*/ 197 w 441"/>
                <a:gd name="T15" fmla="*/ 196 h 469"/>
                <a:gd name="T16" fmla="*/ 182 w 441"/>
                <a:gd name="T17" fmla="*/ 205 h 469"/>
                <a:gd name="T18" fmla="*/ 165 w 441"/>
                <a:gd name="T19" fmla="*/ 213 h 469"/>
                <a:gd name="T20" fmla="*/ 148 w 441"/>
                <a:gd name="T21" fmla="*/ 222 h 469"/>
                <a:gd name="T22" fmla="*/ 131 w 441"/>
                <a:gd name="T23" fmla="*/ 230 h 469"/>
                <a:gd name="T24" fmla="*/ 113 w 441"/>
                <a:gd name="T25" fmla="*/ 234 h 469"/>
                <a:gd name="T26" fmla="*/ 94 w 441"/>
                <a:gd name="T27" fmla="*/ 235 h 469"/>
                <a:gd name="T28" fmla="*/ 76 w 441"/>
                <a:gd name="T29" fmla="*/ 232 h 469"/>
                <a:gd name="T30" fmla="*/ 57 w 441"/>
                <a:gd name="T31" fmla="*/ 229 h 469"/>
                <a:gd name="T32" fmla="*/ 39 w 441"/>
                <a:gd name="T33" fmla="*/ 224 h 469"/>
                <a:gd name="T34" fmla="*/ 21 w 441"/>
                <a:gd name="T35" fmla="*/ 218 h 469"/>
                <a:gd name="T36" fmla="*/ 4 w 441"/>
                <a:gd name="T37" fmla="*/ 214 h 469"/>
                <a:gd name="T38" fmla="*/ 2 w 441"/>
                <a:gd name="T39" fmla="*/ 184 h 469"/>
                <a:gd name="T40" fmla="*/ 0 w 441"/>
                <a:gd name="T41" fmla="*/ 154 h 469"/>
                <a:gd name="T42" fmla="*/ 19 w 441"/>
                <a:gd name="T43" fmla="*/ 156 h 469"/>
                <a:gd name="T44" fmla="*/ 36 w 441"/>
                <a:gd name="T45" fmla="*/ 156 h 469"/>
                <a:gd name="T46" fmla="*/ 53 w 441"/>
                <a:gd name="T47" fmla="*/ 153 h 469"/>
                <a:gd name="T48" fmla="*/ 70 w 441"/>
                <a:gd name="T49" fmla="*/ 147 h 469"/>
                <a:gd name="T50" fmla="*/ 82 w 441"/>
                <a:gd name="T51" fmla="*/ 128 h 469"/>
                <a:gd name="T52" fmla="*/ 84 w 441"/>
                <a:gd name="T53" fmla="*/ 106 h 469"/>
                <a:gd name="T54" fmla="*/ 83 w 441"/>
                <a:gd name="T55" fmla="*/ 82 h 469"/>
                <a:gd name="T56" fmla="*/ 83 w 441"/>
                <a:gd name="T57" fmla="*/ 59 h 469"/>
                <a:gd name="T58" fmla="*/ 87 w 441"/>
                <a:gd name="T59" fmla="*/ 81 h 469"/>
                <a:gd name="T60" fmla="*/ 94 w 441"/>
                <a:gd name="T61" fmla="*/ 103 h 469"/>
                <a:gd name="T62" fmla="*/ 105 w 441"/>
                <a:gd name="T63" fmla="*/ 122 h 469"/>
                <a:gd name="T64" fmla="*/ 125 w 441"/>
                <a:gd name="T65" fmla="*/ 134 h 469"/>
                <a:gd name="T66" fmla="*/ 147 w 441"/>
                <a:gd name="T67" fmla="*/ 133 h 469"/>
                <a:gd name="T68" fmla="*/ 171 w 441"/>
                <a:gd name="T69" fmla="*/ 131 h 469"/>
                <a:gd name="T70" fmla="*/ 192 w 441"/>
                <a:gd name="T71" fmla="*/ 124 h 469"/>
                <a:gd name="T72" fmla="*/ 207 w 441"/>
                <a:gd name="T73" fmla="*/ 107 h 469"/>
                <a:gd name="T74" fmla="*/ 205 w 441"/>
                <a:gd name="T75" fmla="*/ 80 h 469"/>
                <a:gd name="T76" fmla="*/ 205 w 441"/>
                <a:gd name="T77" fmla="*/ 51 h 469"/>
                <a:gd name="T78" fmla="*/ 196 w 441"/>
                <a:gd name="T79" fmla="*/ 27 h 469"/>
                <a:gd name="T80" fmla="*/ 172 w 441"/>
                <a:gd name="T81" fmla="*/ 15 h 469"/>
                <a:gd name="T82" fmla="*/ 173 w 441"/>
                <a:gd name="T83" fmla="*/ 14 h 469"/>
                <a:gd name="T84" fmla="*/ 182 w 441"/>
                <a:gd name="T85" fmla="*/ 10 h 469"/>
                <a:gd name="T86" fmla="*/ 188 w 441"/>
                <a:gd name="T87" fmla="*/ 5 h 469"/>
                <a:gd name="T88" fmla="*/ 197 w 441"/>
                <a:gd name="T89" fmla="*/ 1 h 469"/>
                <a:gd name="T90" fmla="*/ 211 w 441"/>
                <a:gd name="T91" fmla="*/ 35 h 46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41" h="469">
                  <a:moveTo>
                    <a:pt x="421" y="69"/>
                  </a:moveTo>
                  <a:lnTo>
                    <a:pt x="438" y="86"/>
                  </a:lnTo>
                  <a:lnTo>
                    <a:pt x="441" y="105"/>
                  </a:lnTo>
                  <a:lnTo>
                    <a:pt x="437" y="125"/>
                  </a:lnTo>
                  <a:lnTo>
                    <a:pt x="434" y="145"/>
                  </a:lnTo>
                  <a:lnTo>
                    <a:pt x="431" y="250"/>
                  </a:lnTo>
                  <a:lnTo>
                    <a:pt x="417" y="256"/>
                  </a:lnTo>
                  <a:lnTo>
                    <a:pt x="409" y="267"/>
                  </a:lnTo>
                  <a:lnTo>
                    <a:pt x="407" y="281"/>
                  </a:lnTo>
                  <a:lnTo>
                    <a:pt x="410" y="298"/>
                  </a:lnTo>
                  <a:lnTo>
                    <a:pt x="414" y="315"/>
                  </a:lnTo>
                  <a:lnTo>
                    <a:pt x="418" y="333"/>
                  </a:lnTo>
                  <a:lnTo>
                    <a:pt x="420" y="350"/>
                  </a:lnTo>
                  <a:lnTo>
                    <a:pt x="418" y="367"/>
                  </a:lnTo>
                  <a:lnTo>
                    <a:pt x="406" y="379"/>
                  </a:lnTo>
                  <a:lnTo>
                    <a:pt x="393" y="392"/>
                  </a:lnTo>
                  <a:lnTo>
                    <a:pt x="378" y="401"/>
                  </a:lnTo>
                  <a:lnTo>
                    <a:pt x="363" y="409"/>
                  </a:lnTo>
                  <a:lnTo>
                    <a:pt x="346" y="418"/>
                  </a:lnTo>
                  <a:lnTo>
                    <a:pt x="329" y="426"/>
                  </a:lnTo>
                  <a:lnTo>
                    <a:pt x="312" y="433"/>
                  </a:lnTo>
                  <a:lnTo>
                    <a:pt x="295" y="443"/>
                  </a:lnTo>
                  <a:lnTo>
                    <a:pt x="278" y="452"/>
                  </a:lnTo>
                  <a:lnTo>
                    <a:pt x="261" y="460"/>
                  </a:lnTo>
                  <a:lnTo>
                    <a:pt x="242" y="464"/>
                  </a:lnTo>
                  <a:lnTo>
                    <a:pt x="225" y="467"/>
                  </a:lnTo>
                  <a:lnTo>
                    <a:pt x="207" y="469"/>
                  </a:lnTo>
                  <a:lnTo>
                    <a:pt x="188" y="469"/>
                  </a:lnTo>
                  <a:lnTo>
                    <a:pt x="170" y="467"/>
                  </a:lnTo>
                  <a:lnTo>
                    <a:pt x="151" y="464"/>
                  </a:lnTo>
                  <a:lnTo>
                    <a:pt x="132" y="461"/>
                  </a:lnTo>
                  <a:lnTo>
                    <a:pt x="114" y="457"/>
                  </a:lnTo>
                  <a:lnTo>
                    <a:pt x="95" y="452"/>
                  </a:lnTo>
                  <a:lnTo>
                    <a:pt x="77" y="447"/>
                  </a:lnTo>
                  <a:lnTo>
                    <a:pt x="60" y="441"/>
                  </a:lnTo>
                  <a:lnTo>
                    <a:pt x="41" y="436"/>
                  </a:lnTo>
                  <a:lnTo>
                    <a:pt x="24" y="432"/>
                  </a:lnTo>
                  <a:lnTo>
                    <a:pt x="7" y="427"/>
                  </a:lnTo>
                  <a:lnTo>
                    <a:pt x="4" y="396"/>
                  </a:lnTo>
                  <a:lnTo>
                    <a:pt x="4" y="367"/>
                  </a:lnTo>
                  <a:lnTo>
                    <a:pt x="6" y="336"/>
                  </a:lnTo>
                  <a:lnTo>
                    <a:pt x="0" y="307"/>
                  </a:lnTo>
                  <a:lnTo>
                    <a:pt x="18" y="310"/>
                  </a:lnTo>
                  <a:lnTo>
                    <a:pt x="37" y="311"/>
                  </a:lnTo>
                  <a:lnTo>
                    <a:pt x="55" y="311"/>
                  </a:lnTo>
                  <a:lnTo>
                    <a:pt x="72" y="311"/>
                  </a:lnTo>
                  <a:lnTo>
                    <a:pt x="89" y="308"/>
                  </a:lnTo>
                  <a:lnTo>
                    <a:pt x="106" y="305"/>
                  </a:lnTo>
                  <a:lnTo>
                    <a:pt x="123" y="301"/>
                  </a:lnTo>
                  <a:lnTo>
                    <a:pt x="140" y="293"/>
                  </a:lnTo>
                  <a:lnTo>
                    <a:pt x="154" y="276"/>
                  </a:lnTo>
                  <a:lnTo>
                    <a:pt x="163" y="256"/>
                  </a:lnTo>
                  <a:lnTo>
                    <a:pt x="168" y="234"/>
                  </a:lnTo>
                  <a:lnTo>
                    <a:pt x="168" y="211"/>
                  </a:lnTo>
                  <a:lnTo>
                    <a:pt x="168" y="188"/>
                  </a:lnTo>
                  <a:lnTo>
                    <a:pt x="166" y="163"/>
                  </a:lnTo>
                  <a:lnTo>
                    <a:pt x="165" y="140"/>
                  </a:lnTo>
                  <a:lnTo>
                    <a:pt x="166" y="118"/>
                  </a:lnTo>
                  <a:lnTo>
                    <a:pt x="171" y="140"/>
                  </a:lnTo>
                  <a:lnTo>
                    <a:pt x="174" y="162"/>
                  </a:lnTo>
                  <a:lnTo>
                    <a:pt x="180" y="185"/>
                  </a:lnTo>
                  <a:lnTo>
                    <a:pt x="187" y="206"/>
                  </a:lnTo>
                  <a:lnTo>
                    <a:pt x="196" y="227"/>
                  </a:lnTo>
                  <a:lnTo>
                    <a:pt x="210" y="244"/>
                  </a:lnTo>
                  <a:lnTo>
                    <a:pt x="227" y="259"/>
                  </a:lnTo>
                  <a:lnTo>
                    <a:pt x="250" y="268"/>
                  </a:lnTo>
                  <a:lnTo>
                    <a:pt x="270" y="267"/>
                  </a:lnTo>
                  <a:lnTo>
                    <a:pt x="293" y="265"/>
                  </a:lnTo>
                  <a:lnTo>
                    <a:pt x="316" y="265"/>
                  </a:lnTo>
                  <a:lnTo>
                    <a:pt x="341" y="262"/>
                  </a:lnTo>
                  <a:lnTo>
                    <a:pt x="364" y="256"/>
                  </a:lnTo>
                  <a:lnTo>
                    <a:pt x="384" y="247"/>
                  </a:lnTo>
                  <a:lnTo>
                    <a:pt x="401" y="233"/>
                  </a:lnTo>
                  <a:lnTo>
                    <a:pt x="414" y="213"/>
                  </a:lnTo>
                  <a:lnTo>
                    <a:pt x="410" y="188"/>
                  </a:lnTo>
                  <a:lnTo>
                    <a:pt x="410" y="160"/>
                  </a:lnTo>
                  <a:lnTo>
                    <a:pt x="410" y="131"/>
                  </a:lnTo>
                  <a:lnTo>
                    <a:pt x="409" y="101"/>
                  </a:lnTo>
                  <a:lnTo>
                    <a:pt x="403" y="77"/>
                  </a:lnTo>
                  <a:lnTo>
                    <a:pt x="392" y="54"/>
                  </a:lnTo>
                  <a:lnTo>
                    <a:pt x="373" y="38"/>
                  </a:lnTo>
                  <a:lnTo>
                    <a:pt x="344" y="29"/>
                  </a:lnTo>
                  <a:lnTo>
                    <a:pt x="336" y="29"/>
                  </a:lnTo>
                  <a:lnTo>
                    <a:pt x="346" y="27"/>
                  </a:lnTo>
                  <a:lnTo>
                    <a:pt x="355" y="24"/>
                  </a:lnTo>
                  <a:lnTo>
                    <a:pt x="363" y="20"/>
                  </a:lnTo>
                  <a:lnTo>
                    <a:pt x="370" y="14"/>
                  </a:lnTo>
                  <a:lnTo>
                    <a:pt x="376" y="9"/>
                  </a:lnTo>
                  <a:lnTo>
                    <a:pt x="386" y="4"/>
                  </a:lnTo>
                  <a:lnTo>
                    <a:pt x="393" y="1"/>
                  </a:lnTo>
                  <a:lnTo>
                    <a:pt x="403" y="0"/>
                  </a:lnTo>
                  <a:lnTo>
                    <a:pt x="421" y="69"/>
                  </a:lnTo>
                  <a:close/>
                </a:path>
              </a:pathLst>
            </a:custGeom>
            <a:solidFill>
              <a:srgbClr val="F2B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3606" y="2979"/>
              <a:ext cx="90" cy="88"/>
            </a:xfrm>
            <a:custGeom>
              <a:avLst/>
              <a:gdLst>
                <a:gd name="T0" fmla="*/ 85 w 180"/>
                <a:gd name="T1" fmla="*/ 18 h 176"/>
                <a:gd name="T2" fmla="*/ 86 w 180"/>
                <a:gd name="T3" fmla="*/ 34 h 176"/>
                <a:gd name="T4" fmla="*/ 89 w 180"/>
                <a:gd name="T5" fmla="*/ 49 h 176"/>
                <a:gd name="T6" fmla="*/ 90 w 180"/>
                <a:gd name="T7" fmla="*/ 64 h 176"/>
                <a:gd name="T8" fmla="*/ 86 w 180"/>
                <a:gd name="T9" fmla="*/ 80 h 176"/>
                <a:gd name="T10" fmla="*/ 78 w 180"/>
                <a:gd name="T11" fmla="*/ 83 h 176"/>
                <a:gd name="T12" fmla="*/ 69 w 180"/>
                <a:gd name="T13" fmla="*/ 86 h 176"/>
                <a:gd name="T14" fmla="*/ 59 w 180"/>
                <a:gd name="T15" fmla="*/ 88 h 176"/>
                <a:gd name="T16" fmla="*/ 50 w 180"/>
                <a:gd name="T17" fmla="*/ 88 h 176"/>
                <a:gd name="T18" fmla="*/ 41 w 180"/>
                <a:gd name="T19" fmla="*/ 88 h 176"/>
                <a:gd name="T20" fmla="*/ 32 w 180"/>
                <a:gd name="T21" fmla="*/ 87 h 176"/>
                <a:gd name="T22" fmla="*/ 22 w 180"/>
                <a:gd name="T23" fmla="*/ 85 h 176"/>
                <a:gd name="T24" fmla="*/ 14 w 180"/>
                <a:gd name="T25" fmla="*/ 81 h 176"/>
                <a:gd name="T26" fmla="*/ 5 w 180"/>
                <a:gd name="T27" fmla="*/ 64 h 176"/>
                <a:gd name="T28" fmla="*/ 2 w 180"/>
                <a:gd name="T29" fmla="*/ 46 h 176"/>
                <a:gd name="T30" fmla="*/ 0 w 180"/>
                <a:gd name="T31" fmla="*/ 27 h 176"/>
                <a:gd name="T32" fmla="*/ 0 w 180"/>
                <a:gd name="T33" fmla="*/ 6 h 176"/>
                <a:gd name="T34" fmla="*/ 11 w 180"/>
                <a:gd name="T35" fmla="*/ 5 h 176"/>
                <a:gd name="T36" fmla="*/ 22 w 180"/>
                <a:gd name="T37" fmla="*/ 3 h 176"/>
                <a:gd name="T38" fmla="*/ 35 w 180"/>
                <a:gd name="T39" fmla="*/ 2 h 176"/>
                <a:gd name="T40" fmla="*/ 46 w 180"/>
                <a:gd name="T41" fmla="*/ 0 h 176"/>
                <a:gd name="T42" fmla="*/ 58 w 180"/>
                <a:gd name="T43" fmla="*/ 1 h 176"/>
                <a:gd name="T44" fmla="*/ 69 w 180"/>
                <a:gd name="T45" fmla="*/ 3 h 176"/>
                <a:gd name="T46" fmla="*/ 77 w 180"/>
                <a:gd name="T47" fmla="*/ 9 h 176"/>
                <a:gd name="T48" fmla="*/ 85 w 180"/>
                <a:gd name="T49" fmla="*/ 18 h 17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0" h="176">
                  <a:moveTo>
                    <a:pt x="169" y="36"/>
                  </a:moveTo>
                  <a:lnTo>
                    <a:pt x="171" y="67"/>
                  </a:lnTo>
                  <a:lnTo>
                    <a:pt x="177" y="98"/>
                  </a:lnTo>
                  <a:lnTo>
                    <a:pt x="180" y="128"/>
                  </a:lnTo>
                  <a:lnTo>
                    <a:pt x="172" y="159"/>
                  </a:lnTo>
                  <a:lnTo>
                    <a:pt x="155" y="165"/>
                  </a:lnTo>
                  <a:lnTo>
                    <a:pt x="137" y="172"/>
                  </a:lnTo>
                  <a:lnTo>
                    <a:pt x="118" y="175"/>
                  </a:lnTo>
                  <a:lnTo>
                    <a:pt x="100" y="176"/>
                  </a:lnTo>
                  <a:lnTo>
                    <a:pt x="81" y="176"/>
                  </a:lnTo>
                  <a:lnTo>
                    <a:pt x="63" y="173"/>
                  </a:lnTo>
                  <a:lnTo>
                    <a:pt x="44" y="169"/>
                  </a:lnTo>
                  <a:lnTo>
                    <a:pt x="27" y="162"/>
                  </a:lnTo>
                  <a:lnTo>
                    <a:pt x="10" y="128"/>
                  </a:lnTo>
                  <a:lnTo>
                    <a:pt x="3" y="91"/>
                  </a:lnTo>
                  <a:lnTo>
                    <a:pt x="0" y="53"/>
                  </a:lnTo>
                  <a:lnTo>
                    <a:pt x="0" y="11"/>
                  </a:lnTo>
                  <a:lnTo>
                    <a:pt x="21" y="10"/>
                  </a:lnTo>
                  <a:lnTo>
                    <a:pt x="44" y="6"/>
                  </a:lnTo>
                  <a:lnTo>
                    <a:pt x="69" y="3"/>
                  </a:lnTo>
                  <a:lnTo>
                    <a:pt x="92" y="0"/>
                  </a:lnTo>
                  <a:lnTo>
                    <a:pt x="115" y="2"/>
                  </a:lnTo>
                  <a:lnTo>
                    <a:pt x="137" y="6"/>
                  </a:lnTo>
                  <a:lnTo>
                    <a:pt x="154" y="17"/>
                  </a:lnTo>
                  <a:lnTo>
                    <a:pt x="169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3611" y="2988"/>
              <a:ext cx="34" cy="65"/>
            </a:xfrm>
            <a:custGeom>
              <a:avLst/>
              <a:gdLst>
                <a:gd name="T0" fmla="*/ 25 w 68"/>
                <a:gd name="T1" fmla="*/ 18 h 129"/>
                <a:gd name="T2" fmla="*/ 25 w 68"/>
                <a:gd name="T3" fmla="*/ 23 h 129"/>
                <a:gd name="T4" fmla="*/ 23 w 68"/>
                <a:gd name="T5" fmla="*/ 24 h 129"/>
                <a:gd name="T6" fmla="*/ 21 w 68"/>
                <a:gd name="T7" fmla="*/ 26 h 129"/>
                <a:gd name="T8" fmla="*/ 20 w 68"/>
                <a:gd name="T9" fmla="*/ 27 h 129"/>
                <a:gd name="T10" fmla="*/ 18 w 68"/>
                <a:gd name="T11" fmla="*/ 29 h 129"/>
                <a:gd name="T12" fmla="*/ 17 w 68"/>
                <a:gd name="T13" fmla="*/ 36 h 129"/>
                <a:gd name="T14" fmla="*/ 19 w 68"/>
                <a:gd name="T15" fmla="*/ 40 h 129"/>
                <a:gd name="T16" fmla="*/ 22 w 68"/>
                <a:gd name="T17" fmla="*/ 43 h 129"/>
                <a:gd name="T18" fmla="*/ 26 w 68"/>
                <a:gd name="T19" fmla="*/ 46 h 129"/>
                <a:gd name="T20" fmla="*/ 30 w 68"/>
                <a:gd name="T21" fmla="*/ 49 h 129"/>
                <a:gd name="T22" fmla="*/ 33 w 68"/>
                <a:gd name="T23" fmla="*/ 53 h 129"/>
                <a:gd name="T24" fmla="*/ 34 w 68"/>
                <a:gd name="T25" fmla="*/ 58 h 129"/>
                <a:gd name="T26" fmla="*/ 33 w 68"/>
                <a:gd name="T27" fmla="*/ 65 h 129"/>
                <a:gd name="T28" fmla="*/ 20 w 68"/>
                <a:gd name="T29" fmla="*/ 65 h 129"/>
                <a:gd name="T30" fmla="*/ 12 w 68"/>
                <a:gd name="T31" fmla="*/ 62 h 129"/>
                <a:gd name="T32" fmla="*/ 8 w 68"/>
                <a:gd name="T33" fmla="*/ 56 h 129"/>
                <a:gd name="T34" fmla="*/ 7 w 68"/>
                <a:gd name="T35" fmla="*/ 47 h 129"/>
                <a:gd name="T36" fmla="*/ 6 w 68"/>
                <a:gd name="T37" fmla="*/ 38 h 129"/>
                <a:gd name="T38" fmla="*/ 6 w 68"/>
                <a:gd name="T39" fmla="*/ 27 h 129"/>
                <a:gd name="T40" fmla="*/ 4 w 68"/>
                <a:gd name="T41" fmla="*/ 18 h 129"/>
                <a:gd name="T42" fmla="*/ 0 w 68"/>
                <a:gd name="T43" fmla="*/ 9 h 129"/>
                <a:gd name="T44" fmla="*/ 2 w 68"/>
                <a:gd name="T45" fmla="*/ 4 h 129"/>
                <a:gd name="T46" fmla="*/ 5 w 68"/>
                <a:gd name="T47" fmla="*/ 2 h 129"/>
                <a:gd name="T48" fmla="*/ 9 w 68"/>
                <a:gd name="T49" fmla="*/ 2 h 129"/>
                <a:gd name="T50" fmla="*/ 13 w 68"/>
                <a:gd name="T51" fmla="*/ 0 h 129"/>
                <a:gd name="T52" fmla="*/ 19 w 68"/>
                <a:gd name="T53" fmla="*/ 1 h 129"/>
                <a:gd name="T54" fmla="*/ 21 w 68"/>
                <a:gd name="T55" fmla="*/ 6 h 129"/>
                <a:gd name="T56" fmla="*/ 23 w 68"/>
                <a:gd name="T57" fmla="*/ 12 h 129"/>
                <a:gd name="T58" fmla="*/ 25 w 68"/>
                <a:gd name="T59" fmla="*/ 18 h 12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8" h="129">
                  <a:moveTo>
                    <a:pt x="50" y="35"/>
                  </a:moveTo>
                  <a:lnTo>
                    <a:pt x="50" y="46"/>
                  </a:lnTo>
                  <a:lnTo>
                    <a:pt x="45" y="48"/>
                  </a:lnTo>
                  <a:lnTo>
                    <a:pt x="42" y="51"/>
                  </a:lnTo>
                  <a:lnTo>
                    <a:pt x="39" y="54"/>
                  </a:lnTo>
                  <a:lnTo>
                    <a:pt x="36" y="57"/>
                  </a:lnTo>
                  <a:lnTo>
                    <a:pt x="34" y="71"/>
                  </a:lnTo>
                  <a:lnTo>
                    <a:pt x="37" y="80"/>
                  </a:lnTo>
                  <a:lnTo>
                    <a:pt x="44" y="86"/>
                  </a:lnTo>
                  <a:lnTo>
                    <a:pt x="51" y="92"/>
                  </a:lnTo>
                  <a:lnTo>
                    <a:pt x="59" y="97"/>
                  </a:lnTo>
                  <a:lnTo>
                    <a:pt x="65" y="105"/>
                  </a:lnTo>
                  <a:lnTo>
                    <a:pt x="68" y="116"/>
                  </a:lnTo>
                  <a:lnTo>
                    <a:pt x="65" y="129"/>
                  </a:lnTo>
                  <a:lnTo>
                    <a:pt x="39" y="129"/>
                  </a:lnTo>
                  <a:lnTo>
                    <a:pt x="23" y="123"/>
                  </a:lnTo>
                  <a:lnTo>
                    <a:pt x="16" y="111"/>
                  </a:lnTo>
                  <a:lnTo>
                    <a:pt x="13" y="94"/>
                  </a:lnTo>
                  <a:lnTo>
                    <a:pt x="11" y="75"/>
                  </a:lnTo>
                  <a:lnTo>
                    <a:pt x="11" y="54"/>
                  </a:lnTo>
                  <a:lnTo>
                    <a:pt x="8" y="35"/>
                  </a:lnTo>
                  <a:lnTo>
                    <a:pt x="0" y="17"/>
                  </a:lnTo>
                  <a:lnTo>
                    <a:pt x="3" y="8"/>
                  </a:lnTo>
                  <a:lnTo>
                    <a:pt x="10" y="4"/>
                  </a:lnTo>
                  <a:lnTo>
                    <a:pt x="17" y="3"/>
                  </a:lnTo>
                  <a:lnTo>
                    <a:pt x="25" y="0"/>
                  </a:lnTo>
                  <a:lnTo>
                    <a:pt x="37" y="1"/>
                  </a:lnTo>
                  <a:lnTo>
                    <a:pt x="42" y="12"/>
                  </a:lnTo>
                  <a:lnTo>
                    <a:pt x="45" y="24"/>
                  </a:lnTo>
                  <a:lnTo>
                    <a:pt x="50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3491" y="2989"/>
              <a:ext cx="79" cy="99"/>
            </a:xfrm>
            <a:custGeom>
              <a:avLst/>
              <a:gdLst>
                <a:gd name="T0" fmla="*/ 74 w 157"/>
                <a:gd name="T1" fmla="*/ 0 h 197"/>
                <a:gd name="T2" fmla="*/ 77 w 157"/>
                <a:gd name="T3" fmla="*/ 19 h 197"/>
                <a:gd name="T4" fmla="*/ 79 w 157"/>
                <a:gd name="T5" fmla="*/ 41 h 197"/>
                <a:gd name="T6" fmla="*/ 79 w 157"/>
                <a:gd name="T7" fmla="*/ 63 h 197"/>
                <a:gd name="T8" fmla="*/ 77 w 157"/>
                <a:gd name="T9" fmla="*/ 84 h 197"/>
                <a:gd name="T10" fmla="*/ 74 w 157"/>
                <a:gd name="T11" fmla="*/ 89 h 197"/>
                <a:gd name="T12" fmla="*/ 69 w 157"/>
                <a:gd name="T13" fmla="*/ 93 h 197"/>
                <a:gd name="T14" fmla="*/ 64 w 157"/>
                <a:gd name="T15" fmla="*/ 96 h 197"/>
                <a:gd name="T16" fmla="*/ 57 w 157"/>
                <a:gd name="T17" fmla="*/ 97 h 197"/>
                <a:gd name="T18" fmla="*/ 51 w 157"/>
                <a:gd name="T19" fmla="*/ 98 h 197"/>
                <a:gd name="T20" fmla="*/ 44 w 157"/>
                <a:gd name="T21" fmla="*/ 99 h 197"/>
                <a:gd name="T22" fmla="*/ 37 w 157"/>
                <a:gd name="T23" fmla="*/ 98 h 197"/>
                <a:gd name="T24" fmla="*/ 30 w 157"/>
                <a:gd name="T25" fmla="*/ 98 h 197"/>
                <a:gd name="T26" fmla="*/ 21 w 157"/>
                <a:gd name="T27" fmla="*/ 98 h 197"/>
                <a:gd name="T28" fmla="*/ 14 w 157"/>
                <a:gd name="T29" fmla="*/ 96 h 197"/>
                <a:gd name="T30" fmla="*/ 10 w 157"/>
                <a:gd name="T31" fmla="*/ 91 h 197"/>
                <a:gd name="T32" fmla="*/ 7 w 157"/>
                <a:gd name="T33" fmla="*/ 84 h 197"/>
                <a:gd name="T34" fmla="*/ 6 w 157"/>
                <a:gd name="T35" fmla="*/ 77 h 197"/>
                <a:gd name="T36" fmla="*/ 5 w 157"/>
                <a:gd name="T37" fmla="*/ 70 h 197"/>
                <a:gd name="T38" fmla="*/ 3 w 157"/>
                <a:gd name="T39" fmla="*/ 62 h 197"/>
                <a:gd name="T40" fmla="*/ 0 w 157"/>
                <a:gd name="T41" fmla="*/ 56 h 197"/>
                <a:gd name="T42" fmla="*/ 0 w 157"/>
                <a:gd name="T43" fmla="*/ 48 h 197"/>
                <a:gd name="T44" fmla="*/ 0 w 157"/>
                <a:gd name="T45" fmla="*/ 40 h 197"/>
                <a:gd name="T46" fmla="*/ 0 w 157"/>
                <a:gd name="T47" fmla="*/ 31 h 197"/>
                <a:gd name="T48" fmla="*/ 1 w 157"/>
                <a:gd name="T49" fmla="*/ 23 h 197"/>
                <a:gd name="T50" fmla="*/ 3 w 157"/>
                <a:gd name="T51" fmla="*/ 15 h 197"/>
                <a:gd name="T52" fmla="*/ 6 w 157"/>
                <a:gd name="T53" fmla="*/ 9 h 197"/>
                <a:gd name="T54" fmla="*/ 13 w 157"/>
                <a:gd name="T55" fmla="*/ 4 h 197"/>
                <a:gd name="T56" fmla="*/ 23 w 157"/>
                <a:gd name="T57" fmla="*/ 3 h 197"/>
                <a:gd name="T58" fmla="*/ 29 w 157"/>
                <a:gd name="T59" fmla="*/ 2 h 197"/>
                <a:gd name="T60" fmla="*/ 35 w 157"/>
                <a:gd name="T61" fmla="*/ 1 h 197"/>
                <a:gd name="T62" fmla="*/ 41 w 157"/>
                <a:gd name="T63" fmla="*/ 1 h 197"/>
                <a:gd name="T64" fmla="*/ 48 w 157"/>
                <a:gd name="T65" fmla="*/ 0 h 197"/>
                <a:gd name="T66" fmla="*/ 54 w 157"/>
                <a:gd name="T67" fmla="*/ 0 h 197"/>
                <a:gd name="T68" fmla="*/ 60 w 157"/>
                <a:gd name="T69" fmla="*/ 0 h 197"/>
                <a:gd name="T70" fmla="*/ 67 w 157"/>
                <a:gd name="T71" fmla="*/ 0 h 197"/>
                <a:gd name="T72" fmla="*/ 74 w 157"/>
                <a:gd name="T73" fmla="*/ 0 h 19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57" h="197">
                  <a:moveTo>
                    <a:pt x="147" y="0"/>
                  </a:moveTo>
                  <a:lnTo>
                    <a:pt x="153" y="38"/>
                  </a:lnTo>
                  <a:lnTo>
                    <a:pt x="157" y="82"/>
                  </a:lnTo>
                  <a:lnTo>
                    <a:pt x="157" y="125"/>
                  </a:lnTo>
                  <a:lnTo>
                    <a:pt x="154" y="167"/>
                  </a:lnTo>
                  <a:lnTo>
                    <a:pt x="147" y="177"/>
                  </a:lnTo>
                  <a:lnTo>
                    <a:pt x="137" y="185"/>
                  </a:lnTo>
                  <a:lnTo>
                    <a:pt x="127" y="191"/>
                  </a:lnTo>
                  <a:lnTo>
                    <a:pt x="114" y="194"/>
                  </a:lnTo>
                  <a:lnTo>
                    <a:pt x="102" y="196"/>
                  </a:lnTo>
                  <a:lnTo>
                    <a:pt x="88" y="197"/>
                  </a:lnTo>
                  <a:lnTo>
                    <a:pt x="74" y="196"/>
                  </a:lnTo>
                  <a:lnTo>
                    <a:pt x="60" y="196"/>
                  </a:lnTo>
                  <a:lnTo>
                    <a:pt x="42" y="196"/>
                  </a:lnTo>
                  <a:lnTo>
                    <a:pt x="28" y="191"/>
                  </a:lnTo>
                  <a:lnTo>
                    <a:pt x="20" y="182"/>
                  </a:lnTo>
                  <a:lnTo>
                    <a:pt x="14" y="168"/>
                  </a:lnTo>
                  <a:lnTo>
                    <a:pt x="11" y="154"/>
                  </a:lnTo>
                  <a:lnTo>
                    <a:pt x="9" y="139"/>
                  </a:lnTo>
                  <a:lnTo>
                    <a:pt x="6" y="123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0" y="80"/>
                  </a:lnTo>
                  <a:lnTo>
                    <a:pt x="0" y="62"/>
                  </a:lnTo>
                  <a:lnTo>
                    <a:pt x="2" y="45"/>
                  </a:lnTo>
                  <a:lnTo>
                    <a:pt x="5" y="29"/>
                  </a:lnTo>
                  <a:lnTo>
                    <a:pt x="12" y="17"/>
                  </a:lnTo>
                  <a:lnTo>
                    <a:pt x="26" y="8"/>
                  </a:lnTo>
                  <a:lnTo>
                    <a:pt x="45" y="5"/>
                  </a:lnTo>
                  <a:lnTo>
                    <a:pt x="57" y="3"/>
                  </a:lnTo>
                  <a:lnTo>
                    <a:pt x="69" y="1"/>
                  </a:lnTo>
                  <a:lnTo>
                    <a:pt x="82" y="1"/>
                  </a:lnTo>
                  <a:lnTo>
                    <a:pt x="96" y="0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134" y="0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3542" y="3000"/>
              <a:ext cx="27" cy="60"/>
            </a:xfrm>
            <a:custGeom>
              <a:avLst/>
              <a:gdLst>
                <a:gd name="T0" fmla="*/ 22 w 54"/>
                <a:gd name="T1" fmla="*/ 6 h 119"/>
                <a:gd name="T2" fmla="*/ 22 w 54"/>
                <a:gd name="T3" fmla="*/ 15 h 119"/>
                <a:gd name="T4" fmla="*/ 19 w 54"/>
                <a:gd name="T5" fmla="*/ 14 h 119"/>
                <a:gd name="T6" fmla="*/ 16 w 54"/>
                <a:gd name="T7" fmla="*/ 16 h 119"/>
                <a:gd name="T8" fmla="*/ 14 w 54"/>
                <a:gd name="T9" fmla="*/ 18 h 119"/>
                <a:gd name="T10" fmla="*/ 12 w 54"/>
                <a:gd name="T11" fmla="*/ 21 h 119"/>
                <a:gd name="T12" fmla="*/ 12 w 54"/>
                <a:gd name="T13" fmla="*/ 24 h 119"/>
                <a:gd name="T14" fmla="*/ 13 w 54"/>
                <a:gd name="T15" fmla="*/ 27 h 119"/>
                <a:gd name="T16" fmla="*/ 14 w 54"/>
                <a:gd name="T17" fmla="*/ 30 h 119"/>
                <a:gd name="T18" fmla="*/ 14 w 54"/>
                <a:gd name="T19" fmla="*/ 34 h 119"/>
                <a:gd name="T20" fmla="*/ 18 w 54"/>
                <a:gd name="T21" fmla="*/ 36 h 119"/>
                <a:gd name="T22" fmla="*/ 23 w 54"/>
                <a:gd name="T23" fmla="*/ 39 h 119"/>
                <a:gd name="T24" fmla="*/ 27 w 54"/>
                <a:gd name="T25" fmla="*/ 43 h 119"/>
                <a:gd name="T26" fmla="*/ 27 w 54"/>
                <a:gd name="T27" fmla="*/ 47 h 119"/>
                <a:gd name="T28" fmla="*/ 24 w 54"/>
                <a:gd name="T29" fmla="*/ 51 h 119"/>
                <a:gd name="T30" fmla="*/ 20 w 54"/>
                <a:gd name="T31" fmla="*/ 55 h 119"/>
                <a:gd name="T32" fmla="*/ 14 w 54"/>
                <a:gd name="T33" fmla="*/ 58 h 119"/>
                <a:gd name="T34" fmla="*/ 8 w 54"/>
                <a:gd name="T35" fmla="*/ 60 h 119"/>
                <a:gd name="T36" fmla="*/ 2 w 54"/>
                <a:gd name="T37" fmla="*/ 47 h 119"/>
                <a:gd name="T38" fmla="*/ 0 w 54"/>
                <a:gd name="T39" fmla="*/ 32 h 119"/>
                <a:gd name="T40" fmla="*/ 0 w 54"/>
                <a:gd name="T41" fmla="*/ 17 h 119"/>
                <a:gd name="T42" fmla="*/ 0 w 54"/>
                <a:gd name="T43" fmla="*/ 4 h 119"/>
                <a:gd name="T44" fmla="*/ 5 w 54"/>
                <a:gd name="T45" fmla="*/ 3 h 119"/>
                <a:gd name="T46" fmla="*/ 11 w 54"/>
                <a:gd name="T47" fmla="*/ 0 h 119"/>
                <a:gd name="T48" fmla="*/ 17 w 54"/>
                <a:gd name="T49" fmla="*/ 0 h 119"/>
                <a:gd name="T50" fmla="*/ 22 w 54"/>
                <a:gd name="T51" fmla="*/ 6 h 11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4" h="119">
                  <a:moveTo>
                    <a:pt x="44" y="11"/>
                  </a:moveTo>
                  <a:lnTo>
                    <a:pt x="44" y="30"/>
                  </a:lnTo>
                  <a:lnTo>
                    <a:pt x="37" y="28"/>
                  </a:lnTo>
                  <a:lnTo>
                    <a:pt x="31" y="31"/>
                  </a:lnTo>
                  <a:lnTo>
                    <a:pt x="28" y="36"/>
                  </a:lnTo>
                  <a:lnTo>
                    <a:pt x="24" y="41"/>
                  </a:lnTo>
                  <a:lnTo>
                    <a:pt x="24" y="47"/>
                  </a:lnTo>
                  <a:lnTo>
                    <a:pt x="25" y="53"/>
                  </a:lnTo>
                  <a:lnTo>
                    <a:pt x="27" y="59"/>
                  </a:lnTo>
                  <a:lnTo>
                    <a:pt x="27" y="67"/>
                  </a:lnTo>
                  <a:lnTo>
                    <a:pt x="36" y="72"/>
                  </a:lnTo>
                  <a:lnTo>
                    <a:pt x="45" y="78"/>
                  </a:lnTo>
                  <a:lnTo>
                    <a:pt x="53" y="85"/>
                  </a:lnTo>
                  <a:lnTo>
                    <a:pt x="54" y="93"/>
                  </a:lnTo>
                  <a:lnTo>
                    <a:pt x="48" y="102"/>
                  </a:lnTo>
                  <a:lnTo>
                    <a:pt x="39" y="110"/>
                  </a:lnTo>
                  <a:lnTo>
                    <a:pt x="27" y="115"/>
                  </a:lnTo>
                  <a:lnTo>
                    <a:pt x="16" y="119"/>
                  </a:lnTo>
                  <a:lnTo>
                    <a:pt x="3" y="93"/>
                  </a:lnTo>
                  <a:lnTo>
                    <a:pt x="0" y="64"/>
                  </a:lnTo>
                  <a:lnTo>
                    <a:pt x="0" y="34"/>
                  </a:lnTo>
                  <a:lnTo>
                    <a:pt x="0" y="7"/>
                  </a:lnTo>
                  <a:lnTo>
                    <a:pt x="10" y="5"/>
                  </a:lnTo>
                  <a:lnTo>
                    <a:pt x="22" y="0"/>
                  </a:lnTo>
                  <a:lnTo>
                    <a:pt x="34" y="0"/>
                  </a:lnTo>
                  <a:lnTo>
                    <a:pt x="4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3736" y="3025"/>
              <a:ext cx="49" cy="76"/>
            </a:xfrm>
            <a:custGeom>
              <a:avLst/>
              <a:gdLst>
                <a:gd name="T0" fmla="*/ 49 w 98"/>
                <a:gd name="T1" fmla="*/ 29 h 153"/>
                <a:gd name="T2" fmla="*/ 47 w 98"/>
                <a:gd name="T3" fmla="*/ 42 h 153"/>
                <a:gd name="T4" fmla="*/ 44 w 98"/>
                <a:gd name="T5" fmla="*/ 54 h 153"/>
                <a:gd name="T6" fmla="*/ 40 w 98"/>
                <a:gd name="T7" fmla="*/ 67 h 153"/>
                <a:gd name="T8" fmla="*/ 31 w 98"/>
                <a:gd name="T9" fmla="*/ 76 h 153"/>
                <a:gd name="T10" fmla="*/ 2 w 98"/>
                <a:gd name="T11" fmla="*/ 76 h 153"/>
                <a:gd name="T12" fmla="*/ 0 w 98"/>
                <a:gd name="T13" fmla="*/ 70 h 153"/>
                <a:gd name="T14" fmla="*/ 1 w 98"/>
                <a:gd name="T15" fmla="*/ 65 h 153"/>
                <a:gd name="T16" fmla="*/ 3 w 98"/>
                <a:gd name="T17" fmla="*/ 59 h 153"/>
                <a:gd name="T18" fmla="*/ 5 w 98"/>
                <a:gd name="T19" fmla="*/ 54 h 153"/>
                <a:gd name="T20" fmla="*/ 9 w 98"/>
                <a:gd name="T21" fmla="*/ 48 h 153"/>
                <a:gd name="T22" fmla="*/ 13 w 98"/>
                <a:gd name="T23" fmla="*/ 44 h 153"/>
                <a:gd name="T24" fmla="*/ 17 w 98"/>
                <a:gd name="T25" fmla="*/ 40 h 153"/>
                <a:gd name="T26" fmla="*/ 22 w 98"/>
                <a:gd name="T27" fmla="*/ 37 h 153"/>
                <a:gd name="T28" fmla="*/ 27 w 98"/>
                <a:gd name="T29" fmla="*/ 37 h 153"/>
                <a:gd name="T30" fmla="*/ 31 w 98"/>
                <a:gd name="T31" fmla="*/ 37 h 153"/>
                <a:gd name="T32" fmla="*/ 34 w 98"/>
                <a:gd name="T33" fmla="*/ 37 h 153"/>
                <a:gd name="T34" fmla="*/ 38 w 98"/>
                <a:gd name="T35" fmla="*/ 33 h 153"/>
                <a:gd name="T36" fmla="*/ 36 w 98"/>
                <a:gd name="T37" fmla="*/ 30 h 153"/>
                <a:gd name="T38" fmla="*/ 33 w 98"/>
                <a:gd name="T39" fmla="*/ 27 h 153"/>
                <a:gd name="T40" fmla="*/ 29 w 98"/>
                <a:gd name="T41" fmla="*/ 25 h 153"/>
                <a:gd name="T42" fmla="*/ 26 w 98"/>
                <a:gd name="T43" fmla="*/ 24 h 153"/>
                <a:gd name="T44" fmla="*/ 22 w 98"/>
                <a:gd name="T45" fmla="*/ 24 h 153"/>
                <a:gd name="T46" fmla="*/ 18 w 98"/>
                <a:gd name="T47" fmla="*/ 24 h 153"/>
                <a:gd name="T48" fmla="*/ 14 w 98"/>
                <a:gd name="T49" fmla="*/ 24 h 153"/>
                <a:gd name="T50" fmla="*/ 11 w 98"/>
                <a:gd name="T51" fmla="*/ 25 h 153"/>
                <a:gd name="T52" fmla="*/ 7 w 98"/>
                <a:gd name="T53" fmla="*/ 29 h 153"/>
                <a:gd name="T54" fmla="*/ 7 w 98"/>
                <a:gd name="T55" fmla="*/ 24 h 153"/>
                <a:gd name="T56" fmla="*/ 9 w 98"/>
                <a:gd name="T57" fmla="*/ 17 h 153"/>
                <a:gd name="T58" fmla="*/ 13 w 98"/>
                <a:gd name="T59" fmla="*/ 11 h 153"/>
                <a:gd name="T60" fmla="*/ 17 w 98"/>
                <a:gd name="T61" fmla="*/ 6 h 153"/>
                <a:gd name="T62" fmla="*/ 23 w 98"/>
                <a:gd name="T63" fmla="*/ 1 h 153"/>
                <a:gd name="T64" fmla="*/ 30 w 98"/>
                <a:gd name="T65" fmla="*/ 0 h 153"/>
                <a:gd name="T66" fmla="*/ 35 w 98"/>
                <a:gd name="T67" fmla="*/ 1 h 153"/>
                <a:gd name="T68" fmla="*/ 40 w 98"/>
                <a:gd name="T69" fmla="*/ 4 h 153"/>
                <a:gd name="T70" fmla="*/ 44 w 98"/>
                <a:gd name="T71" fmla="*/ 10 h 153"/>
                <a:gd name="T72" fmla="*/ 48 w 98"/>
                <a:gd name="T73" fmla="*/ 16 h 153"/>
                <a:gd name="T74" fmla="*/ 49 w 98"/>
                <a:gd name="T75" fmla="*/ 22 h 153"/>
                <a:gd name="T76" fmla="*/ 49 w 98"/>
                <a:gd name="T77" fmla="*/ 29 h 1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8" h="153">
                  <a:moveTo>
                    <a:pt x="98" y="59"/>
                  </a:moveTo>
                  <a:lnTo>
                    <a:pt x="93" y="85"/>
                  </a:lnTo>
                  <a:lnTo>
                    <a:pt x="88" y="109"/>
                  </a:lnTo>
                  <a:lnTo>
                    <a:pt x="79" y="134"/>
                  </a:lnTo>
                  <a:lnTo>
                    <a:pt x="61" y="153"/>
                  </a:lnTo>
                  <a:lnTo>
                    <a:pt x="4" y="153"/>
                  </a:lnTo>
                  <a:lnTo>
                    <a:pt x="0" y="140"/>
                  </a:lnTo>
                  <a:lnTo>
                    <a:pt x="2" y="130"/>
                  </a:lnTo>
                  <a:lnTo>
                    <a:pt x="5" y="119"/>
                  </a:lnTo>
                  <a:lnTo>
                    <a:pt x="10" y="108"/>
                  </a:lnTo>
                  <a:lnTo>
                    <a:pt x="17" y="97"/>
                  </a:lnTo>
                  <a:lnTo>
                    <a:pt x="25" y="89"/>
                  </a:lnTo>
                  <a:lnTo>
                    <a:pt x="34" y="80"/>
                  </a:lnTo>
                  <a:lnTo>
                    <a:pt x="44" y="74"/>
                  </a:lnTo>
                  <a:lnTo>
                    <a:pt x="53" y="74"/>
                  </a:lnTo>
                  <a:lnTo>
                    <a:pt x="62" y="74"/>
                  </a:lnTo>
                  <a:lnTo>
                    <a:pt x="68" y="74"/>
                  </a:lnTo>
                  <a:lnTo>
                    <a:pt x="76" y="66"/>
                  </a:lnTo>
                  <a:lnTo>
                    <a:pt x="72" y="60"/>
                  </a:lnTo>
                  <a:lnTo>
                    <a:pt x="65" y="54"/>
                  </a:lnTo>
                  <a:lnTo>
                    <a:pt x="58" y="51"/>
                  </a:lnTo>
                  <a:lnTo>
                    <a:pt x="51" y="49"/>
                  </a:lnTo>
                  <a:lnTo>
                    <a:pt x="44" y="48"/>
                  </a:lnTo>
                  <a:lnTo>
                    <a:pt x="36" y="48"/>
                  </a:lnTo>
                  <a:lnTo>
                    <a:pt x="28" y="49"/>
                  </a:lnTo>
                  <a:lnTo>
                    <a:pt x="22" y="51"/>
                  </a:lnTo>
                  <a:lnTo>
                    <a:pt x="14" y="59"/>
                  </a:lnTo>
                  <a:lnTo>
                    <a:pt x="14" y="48"/>
                  </a:lnTo>
                  <a:lnTo>
                    <a:pt x="17" y="35"/>
                  </a:lnTo>
                  <a:lnTo>
                    <a:pt x="25" y="23"/>
                  </a:lnTo>
                  <a:lnTo>
                    <a:pt x="33" y="12"/>
                  </a:lnTo>
                  <a:lnTo>
                    <a:pt x="45" y="3"/>
                  </a:lnTo>
                  <a:lnTo>
                    <a:pt x="59" y="0"/>
                  </a:lnTo>
                  <a:lnTo>
                    <a:pt x="70" y="3"/>
                  </a:lnTo>
                  <a:lnTo>
                    <a:pt x="79" y="9"/>
                  </a:lnTo>
                  <a:lnTo>
                    <a:pt x="88" y="20"/>
                  </a:lnTo>
                  <a:lnTo>
                    <a:pt x="95" y="32"/>
                  </a:lnTo>
                  <a:lnTo>
                    <a:pt x="98" y="45"/>
                  </a:lnTo>
                  <a:lnTo>
                    <a:pt x="98" y="59"/>
                  </a:lnTo>
                  <a:close/>
                </a:path>
              </a:pathLst>
            </a:custGeom>
            <a:solidFill>
              <a:srgbClr val="F2B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3442" y="3047"/>
              <a:ext cx="46" cy="66"/>
            </a:xfrm>
            <a:custGeom>
              <a:avLst/>
              <a:gdLst>
                <a:gd name="T0" fmla="*/ 38 w 91"/>
                <a:gd name="T1" fmla="*/ 30 h 133"/>
                <a:gd name="T2" fmla="*/ 38 w 91"/>
                <a:gd name="T3" fmla="*/ 34 h 133"/>
                <a:gd name="T4" fmla="*/ 35 w 91"/>
                <a:gd name="T5" fmla="*/ 32 h 133"/>
                <a:gd name="T6" fmla="*/ 32 w 91"/>
                <a:gd name="T7" fmla="*/ 31 h 133"/>
                <a:gd name="T8" fmla="*/ 30 w 91"/>
                <a:gd name="T9" fmla="*/ 29 h 133"/>
                <a:gd name="T10" fmla="*/ 27 w 91"/>
                <a:gd name="T11" fmla="*/ 27 h 133"/>
                <a:gd name="T12" fmla="*/ 23 w 91"/>
                <a:gd name="T13" fmla="*/ 25 h 133"/>
                <a:gd name="T14" fmla="*/ 20 w 91"/>
                <a:gd name="T15" fmla="*/ 25 h 133"/>
                <a:gd name="T16" fmla="*/ 17 w 91"/>
                <a:gd name="T17" fmla="*/ 25 h 133"/>
                <a:gd name="T18" fmla="*/ 13 w 91"/>
                <a:gd name="T19" fmla="*/ 26 h 133"/>
                <a:gd name="T20" fmla="*/ 10 w 91"/>
                <a:gd name="T21" fmla="*/ 31 h 133"/>
                <a:gd name="T22" fmla="*/ 10 w 91"/>
                <a:gd name="T23" fmla="*/ 35 h 133"/>
                <a:gd name="T24" fmla="*/ 13 w 91"/>
                <a:gd name="T25" fmla="*/ 38 h 133"/>
                <a:gd name="T26" fmla="*/ 18 w 91"/>
                <a:gd name="T27" fmla="*/ 40 h 133"/>
                <a:gd name="T28" fmla="*/ 23 w 91"/>
                <a:gd name="T29" fmla="*/ 41 h 133"/>
                <a:gd name="T30" fmla="*/ 30 w 91"/>
                <a:gd name="T31" fmla="*/ 43 h 133"/>
                <a:gd name="T32" fmla="*/ 35 w 91"/>
                <a:gd name="T33" fmla="*/ 45 h 133"/>
                <a:gd name="T34" fmla="*/ 38 w 91"/>
                <a:gd name="T35" fmla="*/ 49 h 133"/>
                <a:gd name="T36" fmla="*/ 43 w 91"/>
                <a:gd name="T37" fmla="*/ 48 h 133"/>
                <a:gd name="T38" fmla="*/ 44 w 91"/>
                <a:gd name="T39" fmla="*/ 51 h 133"/>
                <a:gd name="T40" fmla="*/ 45 w 91"/>
                <a:gd name="T41" fmla="*/ 55 h 133"/>
                <a:gd name="T42" fmla="*/ 46 w 91"/>
                <a:gd name="T43" fmla="*/ 58 h 133"/>
                <a:gd name="T44" fmla="*/ 46 w 91"/>
                <a:gd name="T45" fmla="*/ 64 h 133"/>
                <a:gd name="T46" fmla="*/ 43 w 91"/>
                <a:gd name="T47" fmla="*/ 65 h 133"/>
                <a:gd name="T48" fmla="*/ 40 w 91"/>
                <a:gd name="T49" fmla="*/ 65 h 133"/>
                <a:gd name="T50" fmla="*/ 37 w 91"/>
                <a:gd name="T51" fmla="*/ 66 h 133"/>
                <a:gd name="T52" fmla="*/ 34 w 91"/>
                <a:gd name="T53" fmla="*/ 66 h 133"/>
                <a:gd name="T54" fmla="*/ 30 w 91"/>
                <a:gd name="T55" fmla="*/ 65 h 133"/>
                <a:gd name="T56" fmla="*/ 27 w 91"/>
                <a:gd name="T57" fmla="*/ 65 h 133"/>
                <a:gd name="T58" fmla="*/ 24 w 91"/>
                <a:gd name="T59" fmla="*/ 64 h 133"/>
                <a:gd name="T60" fmla="*/ 22 w 91"/>
                <a:gd name="T61" fmla="*/ 62 h 133"/>
                <a:gd name="T62" fmla="*/ 16 w 91"/>
                <a:gd name="T63" fmla="*/ 57 h 133"/>
                <a:gd name="T64" fmla="*/ 11 w 91"/>
                <a:gd name="T65" fmla="*/ 51 h 133"/>
                <a:gd name="T66" fmla="*/ 7 w 91"/>
                <a:gd name="T67" fmla="*/ 45 h 133"/>
                <a:gd name="T68" fmla="*/ 3 w 91"/>
                <a:gd name="T69" fmla="*/ 38 h 133"/>
                <a:gd name="T70" fmla="*/ 1 w 91"/>
                <a:gd name="T71" fmla="*/ 31 h 133"/>
                <a:gd name="T72" fmla="*/ 0 w 91"/>
                <a:gd name="T73" fmla="*/ 24 h 133"/>
                <a:gd name="T74" fmla="*/ 1 w 91"/>
                <a:gd name="T75" fmla="*/ 17 h 133"/>
                <a:gd name="T76" fmla="*/ 4 w 91"/>
                <a:gd name="T77" fmla="*/ 9 h 133"/>
                <a:gd name="T78" fmla="*/ 6 w 91"/>
                <a:gd name="T79" fmla="*/ 4 h 133"/>
                <a:gd name="T80" fmla="*/ 9 w 91"/>
                <a:gd name="T81" fmla="*/ 1 h 133"/>
                <a:gd name="T82" fmla="*/ 12 w 91"/>
                <a:gd name="T83" fmla="*/ 0 h 133"/>
                <a:gd name="T84" fmla="*/ 16 w 91"/>
                <a:gd name="T85" fmla="*/ 0 h 133"/>
                <a:gd name="T86" fmla="*/ 20 w 91"/>
                <a:gd name="T87" fmla="*/ 0 h 133"/>
                <a:gd name="T88" fmla="*/ 24 w 91"/>
                <a:gd name="T89" fmla="*/ 0 h 133"/>
                <a:gd name="T90" fmla="*/ 29 w 91"/>
                <a:gd name="T91" fmla="*/ 0 h 133"/>
                <a:gd name="T92" fmla="*/ 33 w 91"/>
                <a:gd name="T93" fmla="*/ 0 h 133"/>
                <a:gd name="T94" fmla="*/ 38 w 91"/>
                <a:gd name="T95" fmla="*/ 30 h 13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1" h="133">
                  <a:moveTo>
                    <a:pt x="76" y="60"/>
                  </a:moveTo>
                  <a:lnTo>
                    <a:pt x="76" y="68"/>
                  </a:lnTo>
                  <a:lnTo>
                    <a:pt x="70" y="65"/>
                  </a:lnTo>
                  <a:lnTo>
                    <a:pt x="63" y="62"/>
                  </a:lnTo>
                  <a:lnTo>
                    <a:pt x="59" y="59"/>
                  </a:lnTo>
                  <a:lnTo>
                    <a:pt x="53" y="54"/>
                  </a:lnTo>
                  <a:lnTo>
                    <a:pt x="46" y="51"/>
                  </a:lnTo>
                  <a:lnTo>
                    <a:pt x="40" y="50"/>
                  </a:lnTo>
                  <a:lnTo>
                    <a:pt x="33" y="50"/>
                  </a:lnTo>
                  <a:lnTo>
                    <a:pt x="26" y="53"/>
                  </a:lnTo>
                  <a:lnTo>
                    <a:pt x="20" y="63"/>
                  </a:lnTo>
                  <a:lnTo>
                    <a:pt x="20" y="71"/>
                  </a:lnTo>
                  <a:lnTo>
                    <a:pt x="26" y="76"/>
                  </a:lnTo>
                  <a:lnTo>
                    <a:pt x="36" y="80"/>
                  </a:lnTo>
                  <a:lnTo>
                    <a:pt x="46" y="83"/>
                  </a:lnTo>
                  <a:lnTo>
                    <a:pt x="59" y="87"/>
                  </a:lnTo>
                  <a:lnTo>
                    <a:pt x="70" y="91"/>
                  </a:lnTo>
                  <a:lnTo>
                    <a:pt x="76" y="99"/>
                  </a:lnTo>
                  <a:lnTo>
                    <a:pt x="85" y="97"/>
                  </a:lnTo>
                  <a:lnTo>
                    <a:pt x="88" y="102"/>
                  </a:lnTo>
                  <a:lnTo>
                    <a:pt x="90" y="111"/>
                  </a:lnTo>
                  <a:lnTo>
                    <a:pt x="91" y="117"/>
                  </a:lnTo>
                  <a:lnTo>
                    <a:pt x="91" y="128"/>
                  </a:lnTo>
                  <a:lnTo>
                    <a:pt x="85" y="130"/>
                  </a:lnTo>
                  <a:lnTo>
                    <a:pt x="79" y="131"/>
                  </a:lnTo>
                  <a:lnTo>
                    <a:pt x="73" y="133"/>
                  </a:lnTo>
                  <a:lnTo>
                    <a:pt x="67" y="133"/>
                  </a:lnTo>
                  <a:lnTo>
                    <a:pt x="60" y="131"/>
                  </a:lnTo>
                  <a:lnTo>
                    <a:pt x="54" y="131"/>
                  </a:lnTo>
                  <a:lnTo>
                    <a:pt x="48" y="128"/>
                  </a:lnTo>
                  <a:lnTo>
                    <a:pt x="43" y="125"/>
                  </a:lnTo>
                  <a:lnTo>
                    <a:pt x="31" y="114"/>
                  </a:lnTo>
                  <a:lnTo>
                    <a:pt x="22" y="102"/>
                  </a:lnTo>
                  <a:lnTo>
                    <a:pt x="13" y="90"/>
                  </a:lnTo>
                  <a:lnTo>
                    <a:pt x="5" y="76"/>
                  </a:lnTo>
                  <a:lnTo>
                    <a:pt x="2" y="63"/>
                  </a:lnTo>
                  <a:lnTo>
                    <a:pt x="0" y="48"/>
                  </a:lnTo>
                  <a:lnTo>
                    <a:pt x="2" y="34"/>
                  </a:lnTo>
                  <a:lnTo>
                    <a:pt x="8" y="19"/>
                  </a:lnTo>
                  <a:lnTo>
                    <a:pt x="11" y="9"/>
                  </a:lnTo>
                  <a:lnTo>
                    <a:pt x="17" y="3"/>
                  </a:lnTo>
                  <a:lnTo>
                    <a:pt x="23" y="0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7" y="0"/>
                  </a:lnTo>
                  <a:lnTo>
                    <a:pt x="65" y="0"/>
                  </a:lnTo>
                  <a:lnTo>
                    <a:pt x="76" y="60"/>
                  </a:lnTo>
                  <a:close/>
                </a:path>
              </a:pathLst>
            </a:custGeom>
            <a:solidFill>
              <a:srgbClr val="F2B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3576" y="3109"/>
              <a:ext cx="77" cy="20"/>
            </a:xfrm>
            <a:custGeom>
              <a:avLst/>
              <a:gdLst>
                <a:gd name="T0" fmla="*/ 77 w 155"/>
                <a:gd name="T1" fmla="*/ 6 h 40"/>
                <a:gd name="T2" fmla="*/ 76 w 155"/>
                <a:gd name="T3" fmla="*/ 6 h 40"/>
                <a:gd name="T4" fmla="*/ 76 w 155"/>
                <a:gd name="T5" fmla="*/ 8 h 40"/>
                <a:gd name="T6" fmla="*/ 76 w 155"/>
                <a:gd name="T7" fmla="*/ 10 h 40"/>
                <a:gd name="T8" fmla="*/ 76 w 155"/>
                <a:gd name="T9" fmla="*/ 11 h 40"/>
                <a:gd name="T10" fmla="*/ 2 w 155"/>
                <a:gd name="T11" fmla="*/ 20 h 40"/>
                <a:gd name="T12" fmla="*/ 1 w 155"/>
                <a:gd name="T13" fmla="*/ 17 h 40"/>
                <a:gd name="T14" fmla="*/ 0 w 155"/>
                <a:gd name="T15" fmla="*/ 13 h 40"/>
                <a:gd name="T16" fmla="*/ 0 w 155"/>
                <a:gd name="T17" fmla="*/ 11 h 40"/>
                <a:gd name="T18" fmla="*/ 1 w 155"/>
                <a:gd name="T19" fmla="*/ 7 h 40"/>
                <a:gd name="T20" fmla="*/ 10 w 155"/>
                <a:gd name="T21" fmla="*/ 6 h 40"/>
                <a:gd name="T22" fmla="*/ 19 w 155"/>
                <a:gd name="T23" fmla="*/ 6 h 40"/>
                <a:gd name="T24" fmla="*/ 28 w 155"/>
                <a:gd name="T25" fmla="*/ 6 h 40"/>
                <a:gd name="T26" fmla="*/ 37 w 155"/>
                <a:gd name="T27" fmla="*/ 5 h 40"/>
                <a:gd name="T28" fmla="*/ 46 w 155"/>
                <a:gd name="T29" fmla="*/ 4 h 40"/>
                <a:gd name="T30" fmla="*/ 55 w 155"/>
                <a:gd name="T31" fmla="*/ 3 h 40"/>
                <a:gd name="T32" fmla="*/ 65 w 155"/>
                <a:gd name="T33" fmla="*/ 2 h 40"/>
                <a:gd name="T34" fmla="*/ 73 w 155"/>
                <a:gd name="T35" fmla="*/ 0 h 40"/>
                <a:gd name="T36" fmla="*/ 77 w 155"/>
                <a:gd name="T37" fmla="*/ 6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55" h="40">
                  <a:moveTo>
                    <a:pt x="155" y="11"/>
                  </a:moveTo>
                  <a:lnTo>
                    <a:pt x="152" y="12"/>
                  </a:lnTo>
                  <a:lnTo>
                    <a:pt x="152" y="16"/>
                  </a:lnTo>
                  <a:lnTo>
                    <a:pt x="152" y="19"/>
                  </a:lnTo>
                  <a:lnTo>
                    <a:pt x="152" y="22"/>
                  </a:lnTo>
                  <a:lnTo>
                    <a:pt x="5" y="40"/>
                  </a:lnTo>
                  <a:lnTo>
                    <a:pt x="2" y="33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0" y="12"/>
                  </a:lnTo>
                  <a:lnTo>
                    <a:pt x="39" y="11"/>
                  </a:lnTo>
                  <a:lnTo>
                    <a:pt x="56" y="11"/>
                  </a:lnTo>
                  <a:lnTo>
                    <a:pt x="74" y="9"/>
                  </a:lnTo>
                  <a:lnTo>
                    <a:pt x="93" y="8"/>
                  </a:lnTo>
                  <a:lnTo>
                    <a:pt x="111" y="5"/>
                  </a:lnTo>
                  <a:lnTo>
                    <a:pt x="130" y="3"/>
                  </a:lnTo>
                  <a:lnTo>
                    <a:pt x="147" y="0"/>
                  </a:lnTo>
                  <a:lnTo>
                    <a:pt x="155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3305" y="3172"/>
              <a:ext cx="568" cy="646"/>
            </a:xfrm>
            <a:custGeom>
              <a:avLst/>
              <a:gdLst>
                <a:gd name="T0" fmla="*/ 242 w 1137"/>
                <a:gd name="T1" fmla="*/ 139 h 1290"/>
                <a:gd name="T2" fmla="*/ 283 w 1137"/>
                <a:gd name="T3" fmla="*/ 278 h 1290"/>
                <a:gd name="T4" fmla="*/ 367 w 1137"/>
                <a:gd name="T5" fmla="*/ 77 h 1290"/>
                <a:gd name="T6" fmla="*/ 394 w 1137"/>
                <a:gd name="T7" fmla="*/ 43 h 1290"/>
                <a:gd name="T8" fmla="*/ 381 w 1137"/>
                <a:gd name="T9" fmla="*/ 109 h 1290"/>
                <a:gd name="T10" fmla="*/ 381 w 1137"/>
                <a:gd name="T11" fmla="*/ 169 h 1290"/>
                <a:gd name="T12" fmla="*/ 320 w 1137"/>
                <a:gd name="T13" fmla="*/ 254 h 1290"/>
                <a:gd name="T14" fmla="*/ 367 w 1137"/>
                <a:gd name="T15" fmla="*/ 212 h 1290"/>
                <a:gd name="T16" fmla="*/ 407 w 1137"/>
                <a:gd name="T17" fmla="*/ 120 h 1290"/>
                <a:gd name="T18" fmla="*/ 411 w 1137"/>
                <a:gd name="T19" fmla="*/ 41 h 1290"/>
                <a:gd name="T20" fmla="*/ 519 w 1137"/>
                <a:gd name="T21" fmla="*/ 54 h 1290"/>
                <a:gd name="T22" fmla="*/ 536 w 1137"/>
                <a:gd name="T23" fmla="*/ 141 h 1290"/>
                <a:gd name="T24" fmla="*/ 529 w 1137"/>
                <a:gd name="T25" fmla="*/ 160 h 1290"/>
                <a:gd name="T26" fmla="*/ 558 w 1137"/>
                <a:gd name="T27" fmla="*/ 162 h 1290"/>
                <a:gd name="T28" fmla="*/ 536 w 1137"/>
                <a:gd name="T29" fmla="*/ 189 h 1290"/>
                <a:gd name="T30" fmla="*/ 547 w 1137"/>
                <a:gd name="T31" fmla="*/ 198 h 1290"/>
                <a:gd name="T32" fmla="*/ 568 w 1137"/>
                <a:gd name="T33" fmla="*/ 266 h 1290"/>
                <a:gd name="T34" fmla="*/ 543 w 1137"/>
                <a:gd name="T35" fmla="*/ 344 h 1290"/>
                <a:gd name="T36" fmla="*/ 548 w 1137"/>
                <a:gd name="T37" fmla="*/ 365 h 1290"/>
                <a:gd name="T38" fmla="*/ 520 w 1137"/>
                <a:gd name="T39" fmla="*/ 353 h 1290"/>
                <a:gd name="T40" fmla="*/ 542 w 1137"/>
                <a:gd name="T41" fmla="*/ 394 h 1290"/>
                <a:gd name="T42" fmla="*/ 532 w 1137"/>
                <a:gd name="T43" fmla="*/ 446 h 1290"/>
                <a:gd name="T44" fmla="*/ 502 w 1137"/>
                <a:gd name="T45" fmla="*/ 383 h 1290"/>
                <a:gd name="T46" fmla="*/ 471 w 1137"/>
                <a:gd name="T47" fmla="*/ 347 h 1290"/>
                <a:gd name="T48" fmla="*/ 491 w 1137"/>
                <a:gd name="T49" fmla="*/ 260 h 1290"/>
                <a:gd name="T50" fmla="*/ 431 w 1137"/>
                <a:gd name="T51" fmla="*/ 380 h 1290"/>
                <a:gd name="T52" fmla="*/ 375 w 1137"/>
                <a:gd name="T53" fmla="*/ 454 h 1290"/>
                <a:gd name="T54" fmla="*/ 360 w 1137"/>
                <a:gd name="T55" fmla="*/ 515 h 1290"/>
                <a:gd name="T56" fmla="*/ 443 w 1137"/>
                <a:gd name="T57" fmla="*/ 557 h 1290"/>
                <a:gd name="T58" fmla="*/ 499 w 1137"/>
                <a:gd name="T59" fmla="*/ 533 h 1290"/>
                <a:gd name="T60" fmla="*/ 502 w 1137"/>
                <a:gd name="T61" fmla="*/ 594 h 1290"/>
                <a:gd name="T62" fmla="*/ 439 w 1137"/>
                <a:gd name="T63" fmla="*/ 620 h 1290"/>
                <a:gd name="T64" fmla="*/ 339 w 1137"/>
                <a:gd name="T65" fmla="*/ 623 h 1290"/>
                <a:gd name="T66" fmla="*/ 279 w 1137"/>
                <a:gd name="T67" fmla="*/ 572 h 1290"/>
                <a:gd name="T68" fmla="*/ 237 w 1137"/>
                <a:gd name="T69" fmla="*/ 626 h 1290"/>
                <a:gd name="T70" fmla="*/ 172 w 1137"/>
                <a:gd name="T71" fmla="*/ 620 h 1290"/>
                <a:gd name="T72" fmla="*/ 125 w 1137"/>
                <a:gd name="T73" fmla="*/ 537 h 1290"/>
                <a:gd name="T74" fmla="*/ 120 w 1137"/>
                <a:gd name="T75" fmla="*/ 279 h 1290"/>
                <a:gd name="T76" fmla="*/ 103 w 1137"/>
                <a:gd name="T77" fmla="*/ 268 h 1290"/>
                <a:gd name="T78" fmla="*/ 79 w 1137"/>
                <a:gd name="T79" fmla="*/ 308 h 1290"/>
                <a:gd name="T80" fmla="*/ 104 w 1137"/>
                <a:gd name="T81" fmla="*/ 334 h 1290"/>
                <a:gd name="T82" fmla="*/ 82 w 1137"/>
                <a:gd name="T83" fmla="*/ 342 h 1290"/>
                <a:gd name="T84" fmla="*/ 98 w 1137"/>
                <a:gd name="T85" fmla="*/ 362 h 1290"/>
                <a:gd name="T86" fmla="*/ 86 w 1137"/>
                <a:gd name="T87" fmla="*/ 464 h 1290"/>
                <a:gd name="T88" fmla="*/ 52 w 1137"/>
                <a:gd name="T89" fmla="*/ 491 h 1290"/>
                <a:gd name="T90" fmla="*/ 18 w 1137"/>
                <a:gd name="T91" fmla="*/ 332 h 1290"/>
                <a:gd name="T92" fmla="*/ 54 w 1137"/>
                <a:gd name="T93" fmla="*/ 194 h 1290"/>
                <a:gd name="T94" fmla="*/ 96 w 1137"/>
                <a:gd name="T95" fmla="*/ 101 h 1290"/>
                <a:gd name="T96" fmla="*/ 164 w 1137"/>
                <a:gd name="T97" fmla="*/ 60 h 1290"/>
                <a:gd name="T98" fmla="*/ 191 w 1137"/>
                <a:gd name="T99" fmla="*/ 123 h 1290"/>
                <a:gd name="T100" fmla="*/ 188 w 1137"/>
                <a:gd name="T101" fmla="*/ 151 h 1290"/>
                <a:gd name="T102" fmla="*/ 224 w 1137"/>
                <a:gd name="T103" fmla="*/ 219 h 1290"/>
                <a:gd name="T104" fmla="*/ 260 w 1137"/>
                <a:gd name="T105" fmla="*/ 269 h 1290"/>
                <a:gd name="T106" fmla="*/ 239 w 1137"/>
                <a:gd name="T107" fmla="*/ 215 h 1290"/>
                <a:gd name="T108" fmla="*/ 199 w 1137"/>
                <a:gd name="T109" fmla="*/ 165 h 1290"/>
                <a:gd name="T110" fmla="*/ 232 w 1137"/>
                <a:gd name="T111" fmla="*/ 121 h 1290"/>
                <a:gd name="T112" fmla="*/ 196 w 1137"/>
                <a:gd name="T113" fmla="*/ 107 h 1290"/>
                <a:gd name="T114" fmla="*/ 221 w 1137"/>
                <a:gd name="T115" fmla="*/ 15 h 12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37" h="1290">
                  <a:moveTo>
                    <a:pt x="468" y="37"/>
                  </a:moveTo>
                  <a:lnTo>
                    <a:pt x="460" y="72"/>
                  </a:lnTo>
                  <a:lnTo>
                    <a:pt x="462" y="108"/>
                  </a:lnTo>
                  <a:lnTo>
                    <a:pt x="465" y="143"/>
                  </a:lnTo>
                  <a:lnTo>
                    <a:pt x="468" y="177"/>
                  </a:lnTo>
                  <a:lnTo>
                    <a:pt x="477" y="207"/>
                  </a:lnTo>
                  <a:lnTo>
                    <a:pt x="482" y="242"/>
                  </a:lnTo>
                  <a:lnTo>
                    <a:pt x="484" y="278"/>
                  </a:lnTo>
                  <a:lnTo>
                    <a:pt x="490" y="312"/>
                  </a:lnTo>
                  <a:lnTo>
                    <a:pt x="536" y="512"/>
                  </a:lnTo>
                  <a:lnTo>
                    <a:pt x="542" y="518"/>
                  </a:lnTo>
                  <a:lnTo>
                    <a:pt x="548" y="526"/>
                  </a:lnTo>
                  <a:lnTo>
                    <a:pt x="552" y="535"/>
                  </a:lnTo>
                  <a:lnTo>
                    <a:pt x="556" y="545"/>
                  </a:lnTo>
                  <a:lnTo>
                    <a:pt x="561" y="552"/>
                  </a:lnTo>
                  <a:lnTo>
                    <a:pt x="567" y="555"/>
                  </a:lnTo>
                  <a:lnTo>
                    <a:pt x="576" y="555"/>
                  </a:lnTo>
                  <a:lnTo>
                    <a:pt x="587" y="549"/>
                  </a:lnTo>
                  <a:lnTo>
                    <a:pt x="623" y="489"/>
                  </a:lnTo>
                  <a:lnTo>
                    <a:pt x="652" y="426"/>
                  </a:lnTo>
                  <a:lnTo>
                    <a:pt x="678" y="359"/>
                  </a:lnTo>
                  <a:lnTo>
                    <a:pt x="700" y="291"/>
                  </a:lnTo>
                  <a:lnTo>
                    <a:pt x="718" y="224"/>
                  </a:lnTo>
                  <a:lnTo>
                    <a:pt x="734" y="154"/>
                  </a:lnTo>
                  <a:lnTo>
                    <a:pt x="748" y="85"/>
                  </a:lnTo>
                  <a:lnTo>
                    <a:pt x="762" y="15"/>
                  </a:lnTo>
                  <a:lnTo>
                    <a:pt x="751" y="7"/>
                  </a:lnTo>
                  <a:lnTo>
                    <a:pt x="768" y="0"/>
                  </a:lnTo>
                  <a:lnTo>
                    <a:pt x="777" y="12"/>
                  </a:lnTo>
                  <a:lnTo>
                    <a:pt x="783" y="29"/>
                  </a:lnTo>
                  <a:lnTo>
                    <a:pt x="791" y="44"/>
                  </a:lnTo>
                  <a:lnTo>
                    <a:pt x="788" y="85"/>
                  </a:lnTo>
                  <a:lnTo>
                    <a:pt x="791" y="125"/>
                  </a:lnTo>
                  <a:lnTo>
                    <a:pt x="797" y="165"/>
                  </a:lnTo>
                  <a:lnTo>
                    <a:pt x="802" y="203"/>
                  </a:lnTo>
                  <a:lnTo>
                    <a:pt x="796" y="210"/>
                  </a:lnTo>
                  <a:lnTo>
                    <a:pt x="788" y="213"/>
                  </a:lnTo>
                  <a:lnTo>
                    <a:pt x="780" y="214"/>
                  </a:lnTo>
                  <a:lnTo>
                    <a:pt x="772" y="216"/>
                  </a:lnTo>
                  <a:lnTo>
                    <a:pt x="763" y="217"/>
                  </a:lnTo>
                  <a:lnTo>
                    <a:pt x="755" y="220"/>
                  </a:lnTo>
                  <a:lnTo>
                    <a:pt x="749" y="224"/>
                  </a:lnTo>
                  <a:lnTo>
                    <a:pt x="743" y="230"/>
                  </a:lnTo>
                  <a:lnTo>
                    <a:pt x="745" y="256"/>
                  </a:lnTo>
                  <a:lnTo>
                    <a:pt x="754" y="278"/>
                  </a:lnTo>
                  <a:lnTo>
                    <a:pt x="768" y="298"/>
                  </a:lnTo>
                  <a:lnTo>
                    <a:pt x="780" y="319"/>
                  </a:lnTo>
                  <a:lnTo>
                    <a:pt x="762" y="338"/>
                  </a:lnTo>
                  <a:lnTo>
                    <a:pt x="743" y="358"/>
                  </a:lnTo>
                  <a:lnTo>
                    <a:pt x="726" y="381"/>
                  </a:lnTo>
                  <a:lnTo>
                    <a:pt x="709" y="404"/>
                  </a:lnTo>
                  <a:lnTo>
                    <a:pt x="692" y="429"/>
                  </a:lnTo>
                  <a:lnTo>
                    <a:pt x="675" y="454"/>
                  </a:lnTo>
                  <a:lnTo>
                    <a:pt x="658" y="478"/>
                  </a:lnTo>
                  <a:lnTo>
                    <a:pt x="641" y="500"/>
                  </a:lnTo>
                  <a:lnTo>
                    <a:pt x="641" y="508"/>
                  </a:lnTo>
                  <a:lnTo>
                    <a:pt x="643" y="515"/>
                  </a:lnTo>
                  <a:lnTo>
                    <a:pt x="647" y="521"/>
                  </a:lnTo>
                  <a:lnTo>
                    <a:pt x="652" y="526"/>
                  </a:lnTo>
                  <a:lnTo>
                    <a:pt x="663" y="526"/>
                  </a:lnTo>
                  <a:lnTo>
                    <a:pt x="681" y="501"/>
                  </a:lnTo>
                  <a:lnTo>
                    <a:pt x="700" y="475"/>
                  </a:lnTo>
                  <a:lnTo>
                    <a:pt x="718" y="449"/>
                  </a:lnTo>
                  <a:lnTo>
                    <a:pt x="735" y="423"/>
                  </a:lnTo>
                  <a:lnTo>
                    <a:pt x="754" y="396"/>
                  </a:lnTo>
                  <a:lnTo>
                    <a:pt x="774" y="372"/>
                  </a:lnTo>
                  <a:lnTo>
                    <a:pt x="796" y="347"/>
                  </a:lnTo>
                  <a:lnTo>
                    <a:pt x="817" y="324"/>
                  </a:lnTo>
                  <a:lnTo>
                    <a:pt x="780" y="253"/>
                  </a:lnTo>
                  <a:lnTo>
                    <a:pt x="789" y="247"/>
                  </a:lnTo>
                  <a:lnTo>
                    <a:pt x="802" y="244"/>
                  </a:lnTo>
                  <a:lnTo>
                    <a:pt x="814" y="239"/>
                  </a:lnTo>
                  <a:lnTo>
                    <a:pt x="825" y="236"/>
                  </a:lnTo>
                  <a:lnTo>
                    <a:pt x="834" y="231"/>
                  </a:lnTo>
                  <a:lnTo>
                    <a:pt x="839" y="224"/>
                  </a:lnTo>
                  <a:lnTo>
                    <a:pt x="839" y="211"/>
                  </a:lnTo>
                  <a:lnTo>
                    <a:pt x="833" y="196"/>
                  </a:lnTo>
                  <a:lnTo>
                    <a:pt x="826" y="160"/>
                  </a:lnTo>
                  <a:lnTo>
                    <a:pt x="823" y="122"/>
                  </a:lnTo>
                  <a:lnTo>
                    <a:pt x="822" y="82"/>
                  </a:lnTo>
                  <a:lnTo>
                    <a:pt x="826" y="44"/>
                  </a:lnTo>
                  <a:lnTo>
                    <a:pt x="854" y="57"/>
                  </a:lnTo>
                  <a:lnTo>
                    <a:pt x="887" y="65"/>
                  </a:lnTo>
                  <a:lnTo>
                    <a:pt x="919" y="69"/>
                  </a:lnTo>
                  <a:lnTo>
                    <a:pt x="951" y="74"/>
                  </a:lnTo>
                  <a:lnTo>
                    <a:pt x="984" y="80"/>
                  </a:lnTo>
                  <a:lnTo>
                    <a:pt x="1013" y="91"/>
                  </a:lnTo>
                  <a:lnTo>
                    <a:pt x="1038" y="108"/>
                  </a:lnTo>
                  <a:lnTo>
                    <a:pt x="1058" y="136"/>
                  </a:lnTo>
                  <a:lnTo>
                    <a:pt x="1066" y="171"/>
                  </a:lnTo>
                  <a:lnTo>
                    <a:pt x="1078" y="202"/>
                  </a:lnTo>
                  <a:lnTo>
                    <a:pt x="1094" y="234"/>
                  </a:lnTo>
                  <a:lnTo>
                    <a:pt x="1103" y="268"/>
                  </a:lnTo>
                  <a:lnTo>
                    <a:pt x="1094" y="273"/>
                  </a:lnTo>
                  <a:lnTo>
                    <a:pt x="1084" y="276"/>
                  </a:lnTo>
                  <a:lnTo>
                    <a:pt x="1073" y="281"/>
                  </a:lnTo>
                  <a:lnTo>
                    <a:pt x="1063" y="284"/>
                  </a:lnTo>
                  <a:lnTo>
                    <a:pt x="1053" y="288"/>
                  </a:lnTo>
                  <a:lnTo>
                    <a:pt x="1046" y="295"/>
                  </a:lnTo>
                  <a:lnTo>
                    <a:pt x="1041" y="302"/>
                  </a:lnTo>
                  <a:lnTo>
                    <a:pt x="1040" y="312"/>
                  </a:lnTo>
                  <a:lnTo>
                    <a:pt x="1040" y="316"/>
                  </a:lnTo>
                  <a:lnTo>
                    <a:pt x="1049" y="319"/>
                  </a:lnTo>
                  <a:lnTo>
                    <a:pt x="1058" y="319"/>
                  </a:lnTo>
                  <a:lnTo>
                    <a:pt x="1066" y="318"/>
                  </a:lnTo>
                  <a:lnTo>
                    <a:pt x="1075" y="313"/>
                  </a:lnTo>
                  <a:lnTo>
                    <a:pt x="1083" y="310"/>
                  </a:lnTo>
                  <a:lnTo>
                    <a:pt x="1090" y="305"/>
                  </a:lnTo>
                  <a:lnTo>
                    <a:pt x="1100" y="301"/>
                  </a:lnTo>
                  <a:lnTo>
                    <a:pt x="1107" y="298"/>
                  </a:lnTo>
                  <a:lnTo>
                    <a:pt x="1114" y="308"/>
                  </a:lnTo>
                  <a:lnTo>
                    <a:pt x="1117" y="324"/>
                  </a:lnTo>
                  <a:lnTo>
                    <a:pt x="1120" y="339"/>
                  </a:lnTo>
                  <a:lnTo>
                    <a:pt x="1128" y="355"/>
                  </a:lnTo>
                  <a:lnTo>
                    <a:pt x="1118" y="356"/>
                  </a:lnTo>
                  <a:lnTo>
                    <a:pt x="1107" y="359"/>
                  </a:lnTo>
                  <a:lnTo>
                    <a:pt x="1098" y="362"/>
                  </a:lnTo>
                  <a:lnTo>
                    <a:pt x="1089" y="366"/>
                  </a:lnTo>
                  <a:lnTo>
                    <a:pt x="1080" y="372"/>
                  </a:lnTo>
                  <a:lnTo>
                    <a:pt x="1072" y="378"/>
                  </a:lnTo>
                  <a:lnTo>
                    <a:pt x="1067" y="386"/>
                  </a:lnTo>
                  <a:lnTo>
                    <a:pt x="1063" y="395"/>
                  </a:lnTo>
                  <a:lnTo>
                    <a:pt x="1067" y="399"/>
                  </a:lnTo>
                  <a:lnTo>
                    <a:pt x="1072" y="404"/>
                  </a:lnTo>
                  <a:lnTo>
                    <a:pt x="1078" y="407"/>
                  </a:lnTo>
                  <a:lnTo>
                    <a:pt x="1084" y="406"/>
                  </a:lnTo>
                  <a:lnTo>
                    <a:pt x="1089" y="399"/>
                  </a:lnTo>
                  <a:lnTo>
                    <a:pt x="1094" y="395"/>
                  </a:lnTo>
                  <a:lnTo>
                    <a:pt x="1100" y="392"/>
                  </a:lnTo>
                  <a:lnTo>
                    <a:pt x="1106" y="390"/>
                  </a:lnTo>
                  <a:lnTo>
                    <a:pt x="1112" y="387"/>
                  </a:lnTo>
                  <a:lnTo>
                    <a:pt x="1118" y="386"/>
                  </a:lnTo>
                  <a:lnTo>
                    <a:pt x="1124" y="386"/>
                  </a:lnTo>
                  <a:lnTo>
                    <a:pt x="1131" y="384"/>
                  </a:lnTo>
                  <a:lnTo>
                    <a:pt x="1137" y="457"/>
                  </a:lnTo>
                  <a:lnTo>
                    <a:pt x="1137" y="531"/>
                  </a:lnTo>
                  <a:lnTo>
                    <a:pt x="1131" y="605"/>
                  </a:lnTo>
                  <a:lnTo>
                    <a:pt x="1121" y="674"/>
                  </a:lnTo>
                  <a:lnTo>
                    <a:pt x="1111" y="668"/>
                  </a:lnTo>
                  <a:lnTo>
                    <a:pt x="1100" y="660"/>
                  </a:lnTo>
                  <a:lnTo>
                    <a:pt x="1087" y="659"/>
                  </a:lnTo>
                  <a:lnTo>
                    <a:pt x="1077" y="667"/>
                  </a:lnTo>
                  <a:lnTo>
                    <a:pt x="1081" y="677"/>
                  </a:lnTo>
                  <a:lnTo>
                    <a:pt x="1087" y="687"/>
                  </a:lnTo>
                  <a:lnTo>
                    <a:pt x="1097" y="696"/>
                  </a:lnTo>
                  <a:lnTo>
                    <a:pt x="1106" y="705"/>
                  </a:lnTo>
                  <a:lnTo>
                    <a:pt x="1114" y="714"/>
                  </a:lnTo>
                  <a:lnTo>
                    <a:pt x="1117" y="724"/>
                  </a:lnTo>
                  <a:lnTo>
                    <a:pt x="1115" y="736"/>
                  </a:lnTo>
                  <a:lnTo>
                    <a:pt x="1107" y="748"/>
                  </a:lnTo>
                  <a:lnTo>
                    <a:pt x="1103" y="738"/>
                  </a:lnTo>
                  <a:lnTo>
                    <a:pt x="1097" y="728"/>
                  </a:lnTo>
                  <a:lnTo>
                    <a:pt x="1090" y="719"/>
                  </a:lnTo>
                  <a:lnTo>
                    <a:pt x="1084" y="711"/>
                  </a:lnTo>
                  <a:lnTo>
                    <a:pt x="1078" y="704"/>
                  </a:lnTo>
                  <a:lnTo>
                    <a:pt x="1070" y="697"/>
                  </a:lnTo>
                  <a:lnTo>
                    <a:pt x="1061" y="691"/>
                  </a:lnTo>
                  <a:lnTo>
                    <a:pt x="1052" y="685"/>
                  </a:lnTo>
                  <a:lnTo>
                    <a:pt x="1043" y="694"/>
                  </a:lnTo>
                  <a:lnTo>
                    <a:pt x="1041" y="704"/>
                  </a:lnTo>
                  <a:lnTo>
                    <a:pt x="1044" y="713"/>
                  </a:lnTo>
                  <a:lnTo>
                    <a:pt x="1053" y="724"/>
                  </a:lnTo>
                  <a:lnTo>
                    <a:pt x="1063" y="733"/>
                  </a:lnTo>
                  <a:lnTo>
                    <a:pt x="1072" y="745"/>
                  </a:lnTo>
                  <a:lnTo>
                    <a:pt x="1078" y="756"/>
                  </a:lnTo>
                  <a:lnTo>
                    <a:pt x="1081" y="768"/>
                  </a:lnTo>
                  <a:lnTo>
                    <a:pt x="1081" y="778"/>
                  </a:lnTo>
                  <a:lnTo>
                    <a:pt x="1084" y="787"/>
                  </a:lnTo>
                  <a:lnTo>
                    <a:pt x="1087" y="795"/>
                  </a:lnTo>
                  <a:lnTo>
                    <a:pt x="1095" y="801"/>
                  </a:lnTo>
                  <a:lnTo>
                    <a:pt x="1092" y="816"/>
                  </a:lnTo>
                  <a:lnTo>
                    <a:pt x="1087" y="832"/>
                  </a:lnTo>
                  <a:lnTo>
                    <a:pt x="1083" y="847"/>
                  </a:lnTo>
                  <a:lnTo>
                    <a:pt x="1077" y="861"/>
                  </a:lnTo>
                  <a:lnTo>
                    <a:pt x="1070" y="876"/>
                  </a:lnTo>
                  <a:lnTo>
                    <a:pt x="1064" y="890"/>
                  </a:lnTo>
                  <a:lnTo>
                    <a:pt x="1056" y="904"/>
                  </a:lnTo>
                  <a:lnTo>
                    <a:pt x="1047" y="918"/>
                  </a:lnTo>
                  <a:lnTo>
                    <a:pt x="1047" y="884"/>
                  </a:lnTo>
                  <a:lnTo>
                    <a:pt x="1047" y="850"/>
                  </a:lnTo>
                  <a:lnTo>
                    <a:pt x="1041" y="818"/>
                  </a:lnTo>
                  <a:lnTo>
                    <a:pt x="1029" y="787"/>
                  </a:lnTo>
                  <a:lnTo>
                    <a:pt x="1016" y="776"/>
                  </a:lnTo>
                  <a:lnTo>
                    <a:pt x="1004" y="765"/>
                  </a:lnTo>
                  <a:lnTo>
                    <a:pt x="992" y="758"/>
                  </a:lnTo>
                  <a:lnTo>
                    <a:pt x="978" y="750"/>
                  </a:lnTo>
                  <a:lnTo>
                    <a:pt x="964" y="745"/>
                  </a:lnTo>
                  <a:lnTo>
                    <a:pt x="948" y="742"/>
                  </a:lnTo>
                  <a:lnTo>
                    <a:pt x="931" y="742"/>
                  </a:lnTo>
                  <a:lnTo>
                    <a:pt x="914" y="744"/>
                  </a:lnTo>
                  <a:lnTo>
                    <a:pt x="928" y="719"/>
                  </a:lnTo>
                  <a:lnTo>
                    <a:pt x="942" y="693"/>
                  </a:lnTo>
                  <a:lnTo>
                    <a:pt x="953" y="665"/>
                  </a:lnTo>
                  <a:lnTo>
                    <a:pt x="964" y="639"/>
                  </a:lnTo>
                  <a:lnTo>
                    <a:pt x="973" y="611"/>
                  </a:lnTo>
                  <a:lnTo>
                    <a:pt x="981" y="583"/>
                  </a:lnTo>
                  <a:lnTo>
                    <a:pt x="985" y="554"/>
                  </a:lnTo>
                  <a:lnTo>
                    <a:pt x="990" y="526"/>
                  </a:lnTo>
                  <a:lnTo>
                    <a:pt x="985" y="523"/>
                  </a:lnTo>
                  <a:lnTo>
                    <a:pt x="982" y="520"/>
                  </a:lnTo>
                  <a:lnTo>
                    <a:pt x="978" y="518"/>
                  </a:lnTo>
                  <a:lnTo>
                    <a:pt x="972" y="518"/>
                  </a:lnTo>
                  <a:lnTo>
                    <a:pt x="958" y="558"/>
                  </a:lnTo>
                  <a:lnTo>
                    <a:pt x="944" y="602"/>
                  </a:lnTo>
                  <a:lnTo>
                    <a:pt x="928" y="645"/>
                  </a:lnTo>
                  <a:lnTo>
                    <a:pt x="911" y="687"/>
                  </a:lnTo>
                  <a:lnTo>
                    <a:pt x="890" y="725"/>
                  </a:lnTo>
                  <a:lnTo>
                    <a:pt x="863" y="759"/>
                  </a:lnTo>
                  <a:lnTo>
                    <a:pt x="831" y="787"/>
                  </a:lnTo>
                  <a:lnTo>
                    <a:pt x="791" y="805"/>
                  </a:lnTo>
                  <a:lnTo>
                    <a:pt x="779" y="824"/>
                  </a:lnTo>
                  <a:lnTo>
                    <a:pt x="771" y="844"/>
                  </a:lnTo>
                  <a:lnTo>
                    <a:pt x="768" y="867"/>
                  </a:lnTo>
                  <a:lnTo>
                    <a:pt x="769" y="892"/>
                  </a:lnTo>
                  <a:lnTo>
                    <a:pt x="760" y="898"/>
                  </a:lnTo>
                  <a:lnTo>
                    <a:pt x="751" y="906"/>
                  </a:lnTo>
                  <a:lnTo>
                    <a:pt x="745" y="915"/>
                  </a:lnTo>
                  <a:lnTo>
                    <a:pt x="738" y="924"/>
                  </a:lnTo>
                  <a:lnTo>
                    <a:pt x="732" y="935"/>
                  </a:lnTo>
                  <a:lnTo>
                    <a:pt x="728" y="946"/>
                  </a:lnTo>
                  <a:lnTo>
                    <a:pt x="723" y="957"/>
                  </a:lnTo>
                  <a:lnTo>
                    <a:pt x="718" y="968"/>
                  </a:lnTo>
                  <a:lnTo>
                    <a:pt x="720" y="998"/>
                  </a:lnTo>
                  <a:lnTo>
                    <a:pt x="721" y="1028"/>
                  </a:lnTo>
                  <a:lnTo>
                    <a:pt x="732" y="1054"/>
                  </a:lnTo>
                  <a:lnTo>
                    <a:pt x="757" y="1069"/>
                  </a:lnTo>
                  <a:lnTo>
                    <a:pt x="772" y="1086"/>
                  </a:lnTo>
                  <a:lnTo>
                    <a:pt x="791" y="1099"/>
                  </a:lnTo>
                  <a:lnTo>
                    <a:pt x="813" y="1108"/>
                  </a:lnTo>
                  <a:lnTo>
                    <a:pt x="837" y="1113"/>
                  </a:lnTo>
                  <a:lnTo>
                    <a:pt x="862" y="1114"/>
                  </a:lnTo>
                  <a:lnTo>
                    <a:pt x="887" y="1113"/>
                  </a:lnTo>
                  <a:lnTo>
                    <a:pt x="910" y="1110"/>
                  </a:lnTo>
                  <a:lnTo>
                    <a:pt x="931" y="1106"/>
                  </a:lnTo>
                  <a:lnTo>
                    <a:pt x="944" y="1102"/>
                  </a:lnTo>
                  <a:lnTo>
                    <a:pt x="955" y="1096"/>
                  </a:lnTo>
                  <a:lnTo>
                    <a:pt x="967" y="1089"/>
                  </a:lnTo>
                  <a:lnTo>
                    <a:pt x="978" y="1082"/>
                  </a:lnTo>
                  <a:lnTo>
                    <a:pt x="989" y="1074"/>
                  </a:lnTo>
                  <a:lnTo>
                    <a:pt x="999" y="1065"/>
                  </a:lnTo>
                  <a:lnTo>
                    <a:pt x="1009" y="1054"/>
                  </a:lnTo>
                  <a:lnTo>
                    <a:pt x="1016" y="1042"/>
                  </a:lnTo>
                  <a:lnTo>
                    <a:pt x="1023" y="1069"/>
                  </a:lnTo>
                  <a:lnTo>
                    <a:pt x="1027" y="1102"/>
                  </a:lnTo>
                  <a:lnTo>
                    <a:pt x="1029" y="1137"/>
                  </a:lnTo>
                  <a:lnTo>
                    <a:pt x="1026" y="1171"/>
                  </a:lnTo>
                  <a:lnTo>
                    <a:pt x="1016" y="1181"/>
                  </a:lnTo>
                  <a:lnTo>
                    <a:pt x="1004" y="1187"/>
                  </a:lnTo>
                  <a:lnTo>
                    <a:pt x="993" y="1193"/>
                  </a:lnTo>
                  <a:lnTo>
                    <a:pt x="981" y="1198"/>
                  </a:lnTo>
                  <a:lnTo>
                    <a:pt x="967" y="1202"/>
                  </a:lnTo>
                  <a:lnTo>
                    <a:pt x="955" y="1207"/>
                  </a:lnTo>
                  <a:lnTo>
                    <a:pt x="942" y="1213"/>
                  </a:lnTo>
                  <a:lnTo>
                    <a:pt x="931" y="1219"/>
                  </a:lnTo>
                  <a:lnTo>
                    <a:pt x="905" y="1228"/>
                  </a:lnTo>
                  <a:lnTo>
                    <a:pt x="879" y="1239"/>
                  </a:lnTo>
                  <a:lnTo>
                    <a:pt x="854" y="1250"/>
                  </a:lnTo>
                  <a:lnTo>
                    <a:pt x="828" y="1261"/>
                  </a:lnTo>
                  <a:lnTo>
                    <a:pt x="802" y="1272"/>
                  </a:lnTo>
                  <a:lnTo>
                    <a:pt x="775" y="1279"/>
                  </a:lnTo>
                  <a:lnTo>
                    <a:pt x="748" y="1286"/>
                  </a:lnTo>
                  <a:lnTo>
                    <a:pt x="718" y="1290"/>
                  </a:lnTo>
                  <a:lnTo>
                    <a:pt x="697" y="1269"/>
                  </a:lnTo>
                  <a:lnTo>
                    <a:pt x="678" y="1244"/>
                  </a:lnTo>
                  <a:lnTo>
                    <a:pt x="663" y="1219"/>
                  </a:lnTo>
                  <a:lnTo>
                    <a:pt x="650" y="1193"/>
                  </a:lnTo>
                  <a:lnTo>
                    <a:pt x="635" y="1168"/>
                  </a:lnTo>
                  <a:lnTo>
                    <a:pt x="620" y="1145"/>
                  </a:lnTo>
                  <a:lnTo>
                    <a:pt x="601" y="1123"/>
                  </a:lnTo>
                  <a:lnTo>
                    <a:pt x="576" y="1106"/>
                  </a:lnTo>
                  <a:lnTo>
                    <a:pt x="567" y="1123"/>
                  </a:lnTo>
                  <a:lnTo>
                    <a:pt x="559" y="1142"/>
                  </a:lnTo>
                  <a:lnTo>
                    <a:pt x="552" y="1159"/>
                  </a:lnTo>
                  <a:lnTo>
                    <a:pt x="544" y="1177"/>
                  </a:lnTo>
                  <a:lnTo>
                    <a:pt x="536" y="1196"/>
                  </a:lnTo>
                  <a:lnTo>
                    <a:pt x="528" y="1213"/>
                  </a:lnTo>
                  <a:lnTo>
                    <a:pt x="519" y="1231"/>
                  </a:lnTo>
                  <a:lnTo>
                    <a:pt x="508" y="1248"/>
                  </a:lnTo>
                  <a:lnTo>
                    <a:pt x="491" y="1250"/>
                  </a:lnTo>
                  <a:lnTo>
                    <a:pt x="474" y="1250"/>
                  </a:lnTo>
                  <a:lnTo>
                    <a:pt x="457" y="1250"/>
                  </a:lnTo>
                  <a:lnTo>
                    <a:pt x="442" y="1250"/>
                  </a:lnTo>
                  <a:lnTo>
                    <a:pt x="425" y="1248"/>
                  </a:lnTo>
                  <a:lnTo>
                    <a:pt x="408" y="1248"/>
                  </a:lnTo>
                  <a:lnTo>
                    <a:pt x="393" y="1247"/>
                  </a:lnTo>
                  <a:lnTo>
                    <a:pt x="377" y="1244"/>
                  </a:lnTo>
                  <a:lnTo>
                    <a:pt x="360" y="1242"/>
                  </a:lnTo>
                  <a:lnTo>
                    <a:pt x="345" y="1239"/>
                  </a:lnTo>
                  <a:lnTo>
                    <a:pt x="328" y="1236"/>
                  </a:lnTo>
                  <a:lnTo>
                    <a:pt x="312" y="1233"/>
                  </a:lnTo>
                  <a:lnTo>
                    <a:pt x="297" y="1228"/>
                  </a:lnTo>
                  <a:lnTo>
                    <a:pt x="281" y="1224"/>
                  </a:lnTo>
                  <a:lnTo>
                    <a:pt x="264" y="1219"/>
                  </a:lnTo>
                  <a:lnTo>
                    <a:pt x="249" y="1215"/>
                  </a:lnTo>
                  <a:lnTo>
                    <a:pt x="247" y="1142"/>
                  </a:lnTo>
                  <a:lnTo>
                    <a:pt x="250" y="1072"/>
                  </a:lnTo>
                  <a:lnTo>
                    <a:pt x="255" y="1003"/>
                  </a:lnTo>
                  <a:lnTo>
                    <a:pt x="260" y="935"/>
                  </a:lnTo>
                  <a:lnTo>
                    <a:pt x="264" y="867"/>
                  </a:lnTo>
                  <a:lnTo>
                    <a:pt x="264" y="801"/>
                  </a:lnTo>
                  <a:lnTo>
                    <a:pt x="260" y="734"/>
                  </a:lnTo>
                  <a:lnTo>
                    <a:pt x="249" y="670"/>
                  </a:lnTo>
                  <a:lnTo>
                    <a:pt x="246" y="616"/>
                  </a:lnTo>
                  <a:lnTo>
                    <a:pt x="240" y="558"/>
                  </a:lnTo>
                  <a:lnTo>
                    <a:pt x="232" y="500"/>
                  </a:lnTo>
                  <a:lnTo>
                    <a:pt x="224" y="443"/>
                  </a:lnTo>
                  <a:lnTo>
                    <a:pt x="220" y="435"/>
                  </a:lnTo>
                  <a:lnTo>
                    <a:pt x="210" y="432"/>
                  </a:lnTo>
                  <a:lnTo>
                    <a:pt x="201" y="433"/>
                  </a:lnTo>
                  <a:lnTo>
                    <a:pt x="192" y="437"/>
                  </a:lnTo>
                  <a:lnTo>
                    <a:pt x="196" y="484"/>
                  </a:lnTo>
                  <a:lnTo>
                    <a:pt x="207" y="535"/>
                  </a:lnTo>
                  <a:lnTo>
                    <a:pt x="213" y="585"/>
                  </a:lnTo>
                  <a:lnTo>
                    <a:pt x="207" y="631"/>
                  </a:lnTo>
                  <a:lnTo>
                    <a:pt x="200" y="629"/>
                  </a:lnTo>
                  <a:lnTo>
                    <a:pt x="190" y="626"/>
                  </a:lnTo>
                  <a:lnTo>
                    <a:pt x="183" y="623"/>
                  </a:lnTo>
                  <a:lnTo>
                    <a:pt x="175" y="620"/>
                  </a:lnTo>
                  <a:lnTo>
                    <a:pt x="167" y="617"/>
                  </a:lnTo>
                  <a:lnTo>
                    <a:pt x="159" y="616"/>
                  </a:lnTo>
                  <a:lnTo>
                    <a:pt x="152" y="617"/>
                  </a:lnTo>
                  <a:lnTo>
                    <a:pt x="144" y="620"/>
                  </a:lnTo>
                  <a:lnTo>
                    <a:pt x="145" y="637"/>
                  </a:lnTo>
                  <a:lnTo>
                    <a:pt x="155" y="646"/>
                  </a:lnTo>
                  <a:lnTo>
                    <a:pt x="167" y="653"/>
                  </a:lnTo>
                  <a:lnTo>
                    <a:pt x="183" y="656"/>
                  </a:lnTo>
                  <a:lnTo>
                    <a:pt x="196" y="660"/>
                  </a:lnTo>
                  <a:lnTo>
                    <a:pt x="209" y="667"/>
                  </a:lnTo>
                  <a:lnTo>
                    <a:pt x="216" y="677"/>
                  </a:lnTo>
                  <a:lnTo>
                    <a:pt x="216" y="696"/>
                  </a:lnTo>
                  <a:lnTo>
                    <a:pt x="207" y="694"/>
                  </a:lnTo>
                  <a:lnTo>
                    <a:pt x="198" y="691"/>
                  </a:lnTo>
                  <a:lnTo>
                    <a:pt x="189" y="688"/>
                  </a:lnTo>
                  <a:lnTo>
                    <a:pt x="181" y="684"/>
                  </a:lnTo>
                  <a:lnTo>
                    <a:pt x="172" y="682"/>
                  </a:lnTo>
                  <a:lnTo>
                    <a:pt x="164" y="682"/>
                  </a:lnTo>
                  <a:lnTo>
                    <a:pt x="156" y="685"/>
                  </a:lnTo>
                  <a:lnTo>
                    <a:pt x="149" y="693"/>
                  </a:lnTo>
                  <a:lnTo>
                    <a:pt x="153" y="702"/>
                  </a:lnTo>
                  <a:lnTo>
                    <a:pt x="159" y="710"/>
                  </a:lnTo>
                  <a:lnTo>
                    <a:pt x="167" y="714"/>
                  </a:lnTo>
                  <a:lnTo>
                    <a:pt x="176" y="717"/>
                  </a:lnTo>
                  <a:lnTo>
                    <a:pt x="186" y="721"/>
                  </a:lnTo>
                  <a:lnTo>
                    <a:pt x="196" y="722"/>
                  </a:lnTo>
                  <a:lnTo>
                    <a:pt x="206" y="724"/>
                  </a:lnTo>
                  <a:lnTo>
                    <a:pt x="216" y="725"/>
                  </a:lnTo>
                  <a:lnTo>
                    <a:pt x="209" y="759"/>
                  </a:lnTo>
                  <a:lnTo>
                    <a:pt x="201" y="792"/>
                  </a:lnTo>
                  <a:lnTo>
                    <a:pt x="195" y="826"/>
                  </a:lnTo>
                  <a:lnTo>
                    <a:pt x="187" y="859"/>
                  </a:lnTo>
                  <a:lnTo>
                    <a:pt x="181" y="893"/>
                  </a:lnTo>
                  <a:lnTo>
                    <a:pt x="173" y="926"/>
                  </a:lnTo>
                  <a:lnTo>
                    <a:pt x="167" y="960"/>
                  </a:lnTo>
                  <a:lnTo>
                    <a:pt x="159" y="994"/>
                  </a:lnTo>
                  <a:lnTo>
                    <a:pt x="150" y="988"/>
                  </a:lnTo>
                  <a:lnTo>
                    <a:pt x="141" y="983"/>
                  </a:lnTo>
                  <a:lnTo>
                    <a:pt x="132" y="983"/>
                  </a:lnTo>
                  <a:lnTo>
                    <a:pt x="122" y="981"/>
                  </a:lnTo>
                  <a:lnTo>
                    <a:pt x="113" y="983"/>
                  </a:lnTo>
                  <a:lnTo>
                    <a:pt x="104" y="981"/>
                  </a:lnTo>
                  <a:lnTo>
                    <a:pt x="93" y="980"/>
                  </a:lnTo>
                  <a:lnTo>
                    <a:pt x="84" y="975"/>
                  </a:lnTo>
                  <a:lnTo>
                    <a:pt x="0" y="944"/>
                  </a:lnTo>
                  <a:lnTo>
                    <a:pt x="6" y="889"/>
                  </a:lnTo>
                  <a:lnTo>
                    <a:pt x="11" y="832"/>
                  </a:lnTo>
                  <a:lnTo>
                    <a:pt x="19" y="776"/>
                  </a:lnTo>
                  <a:lnTo>
                    <a:pt x="27" y="719"/>
                  </a:lnTo>
                  <a:lnTo>
                    <a:pt x="36" y="663"/>
                  </a:lnTo>
                  <a:lnTo>
                    <a:pt x="47" y="608"/>
                  </a:lnTo>
                  <a:lnTo>
                    <a:pt x="59" y="552"/>
                  </a:lnTo>
                  <a:lnTo>
                    <a:pt x="73" y="497"/>
                  </a:lnTo>
                  <a:lnTo>
                    <a:pt x="73" y="471"/>
                  </a:lnTo>
                  <a:lnTo>
                    <a:pt x="73" y="446"/>
                  </a:lnTo>
                  <a:lnTo>
                    <a:pt x="81" y="426"/>
                  </a:lnTo>
                  <a:lnTo>
                    <a:pt x="102" y="413"/>
                  </a:lnTo>
                  <a:lnTo>
                    <a:pt x="108" y="387"/>
                  </a:lnTo>
                  <a:lnTo>
                    <a:pt x="115" y="361"/>
                  </a:lnTo>
                  <a:lnTo>
                    <a:pt x="119" y="333"/>
                  </a:lnTo>
                  <a:lnTo>
                    <a:pt x="122" y="308"/>
                  </a:lnTo>
                  <a:lnTo>
                    <a:pt x="138" y="288"/>
                  </a:lnTo>
                  <a:lnTo>
                    <a:pt x="150" y="267"/>
                  </a:lnTo>
                  <a:lnTo>
                    <a:pt x="164" y="245"/>
                  </a:lnTo>
                  <a:lnTo>
                    <a:pt x="176" y="222"/>
                  </a:lnTo>
                  <a:lnTo>
                    <a:pt x="192" y="202"/>
                  </a:lnTo>
                  <a:lnTo>
                    <a:pt x="209" y="183"/>
                  </a:lnTo>
                  <a:lnTo>
                    <a:pt x="229" y="170"/>
                  </a:lnTo>
                  <a:lnTo>
                    <a:pt x="254" y="162"/>
                  </a:lnTo>
                  <a:lnTo>
                    <a:pt x="269" y="154"/>
                  </a:lnTo>
                  <a:lnTo>
                    <a:pt x="284" y="145"/>
                  </a:lnTo>
                  <a:lnTo>
                    <a:pt x="298" y="137"/>
                  </a:lnTo>
                  <a:lnTo>
                    <a:pt x="314" y="128"/>
                  </a:lnTo>
                  <a:lnTo>
                    <a:pt x="329" y="119"/>
                  </a:lnTo>
                  <a:lnTo>
                    <a:pt x="345" y="109"/>
                  </a:lnTo>
                  <a:lnTo>
                    <a:pt x="359" y="100"/>
                  </a:lnTo>
                  <a:lnTo>
                    <a:pt x="374" y="91"/>
                  </a:lnTo>
                  <a:lnTo>
                    <a:pt x="355" y="233"/>
                  </a:lnTo>
                  <a:lnTo>
                    <a:pt x="360" y="239"/>
                  </a:lnTo>
                  <a:lnTo>
                    <a:pt x="368" y="244"/>
                  </a:lnTo>
                  <a:lnTo>
                    <a:pt x="376" y="245"/>
                  </a:lnTo>
                  <a:lnTo>
                    <a:pt x="383" y="245"/>
                  </a:lnTo>
                  <a:lnTo>
                    <a:pt x="393" y="245"/>
                  </a:lnTo>
                  <a:lnTo>
                    <a:pt x="402" y="245"/>
                  </a:lnTo>
                  <a:lnTo>
                    <a:pt x="411" y="245"/>
                  </a:lnTo>
                  <a:lnTo>
                    <a:pt x="419" y="248"/>
                  </a:lnTo>
                  <a:lnTo>
                    <a:pt x="411" y="262"/>
                  </a:lnTo>
                  <a:lnTo>
                    <a:pt x="400" y="276"/>
                  </a:lnTo>
                  <a:lnTo>
                    <a:pt x="388" y="288"/>
                  </a:lnTo>
                  <a:lnTo>
                    <a:pt x="377" y="301"/>
                  </a:lnTo>
                  <a:lnTo>
                    <a:pt x="369" y="315"/>
                  </a:lnTo>
                  <a:lnTo>
                    <a:pt x="365" y="328"/>
                  </a:lnTo>
                  <a:lnTo>
                    <a:pt x="368" y="342"/>
                  </a:lnTo>
                  <a:lnTo>
                    <a:pt x="377" y="358"/>
                  </a:lnTo>
                  <a:lnTo>
                    <a:pt x="396" y="376"/>
                  </a:lnTo>
                  <a:lnTo>
                    <a:pt x="414" y="395"/>
                  </a:lnTo>
                  <a:lnTo>
                    <a:pt x="431" y="416"/>
                  </a:lnTo>
                  <a:lnTo>
                    <a:pt x="448" y="438"/>
                  </a:lnTo>
                  <a:lnTo>
                    <a:pt x="462" y="460"/>
                  </a:lnTo>
                  <a:lnTo>
                    <a:pt x="477" y="483"/>
                  </a:lnTo>
                  <a:lnTo>
                    <a:pt x="490" y="508"/>
                  </a:lnTo>
                  <a:lnTo>
                    <a:pt x="501" y="531"/>
                  </a:lnTo>
                  <a:lnTo>
                    <a:pt x="505" y="532"/>
                  </a:lnTo>
                  <a:lnTo>
                    <a:pt x="510" y="535"/>
                  </a:lnTo>
                  <a:lnTo>
                    <a:pt x="515" y="537"/>
                  </a:lnTo>
                  <a:lnTo>
                    <a:pt x="521" y="537"/>
                  </a:lnTo>
                  <a:lnTo>
                    <a:pt x="525" y="521"/>
                  </a:lnTo>
                  <a:lnTo>
                    <a:pt x="524" y="509"/>
                  </a:lnTo>
                  <a:lnTo>
                    <a:pt x="518" y="497"/>
                  </a:lnTo>
                  <a:lnTo>
                    <a:pt x="510" y="484"/>
                  </a:lnTo>
                  <a:lnTo>
                    <a:pt x="501" y="472"/>
                  </a:lnTo>
                  <a:lnTo>
                    <a:pt x="491" y="460"/>
                  </a:lnTo>
                  <a:lnTo>
                    <a:pt x="484" y="446"/>
                  </a:lnTo>
                  <a:lnTo>
                    <a:pt x="479" y="429"/>
                  </a:lnTo>
                  <a:lnTo>
                    <a:pt x="468" y="418"/>
                  </a:lnTo>
                  <a:lnTo>
                    <a:pt x="459" y="406"/>
                  </a:lnTo>
                  <a:lnTo>
                    <a:pt x="450" y="392"/>
                  </a:lnTo>
                  <a:lnTo>
                    <a:pt x="442" y="379"/>
                  </a:lnTo>
                  <a:lnTo>
                    <a:pt x="433" y="366"/>
                  </a:lnTo>
                  <a:lnTo>
                    <a:pt x="423" y="353"/>
                  </a:lnTo>
                  <a:lnTo>
                    <a:pt x="413" y="341"/>
                  </a:lnTo>
                  <a:lnTo>
                    <a:pt x="399" y="330"/>
                  </a:lnTo>
                  <a:lnTo>
                    <a:pt x="403" y="318"/>
                  </a:lnTo>
                  <a:lnTo>
                    <a:pt x="410" y="305"/>
                  </a:lnTo>
                  <a:lnTo>
                    <a:pt x="419" y="296"/>
                  </a:lnTo>
                  <a:lnTo>
                    <a:pt x="430" y="285"/>
                  </a:lnTo>
                  <a:lnTo>
                    <a:pt x="440" y="274"/>
                  </a:lnTo>
                  <a:lnTo>
                    <a:pt x="450" y="265"/>
                  </a:lnTo>
                  <a:lnTo>
                    <a:pt x="459" y="253"/>
                  </a:lnTo>
                  <a:lnTo>
                    <a:pt x="464" y="241"/>
                  </a:lnTo>
                  <a:lnTo>
                    <a:pt x="457" y="233"/>
                  </a:lnTo>
                  <a:lnTo>
                    <a:pt x="450" y="227"/>
                  </a:lnTo>
                  <a:lnTo>
                    <a:pt x="440" y="224"/>
                  </a:lnTo>
                  <a:lnTo>
                    <a:pt x="431" y="220"/>
                  </a:lnTo>
                  <a:lnTo>
                    <a:pt x="420" y="219"/>
                  </a:lnTo>
                  <a:lnTo>
                    <a:pt x="410" y="217"/>
                  </a:lnTo>
                  <a:lnTo>
                    <a:pt x="400" y="216"/>
                  </a:lnTo>
                  <a:lnTo>
                    <a:pt x="393" y="214"/>
                  </a:lnTo>
                  <a:lnTo>
                    <a:pt x="394" y="191"/>
                  </a:lnTo>
                  <a:lnTo>
                    <a:pt x="394" y="166"/>
                  </a:lnTo>
                  <a:lnTo>
                    <a:pt x="396" y="142"/>
                  </a:lnTo>
                  <a:lnTo>
                    <a:pt x="399" y="117"/>
                  </a:lnTo>
                  <a:lnTo>
                    <a:pt x="403" y="92"/>
                  </a:lnTo>
                  <a:lnTo>
                    <a:pt x="411" y="69"/>
                  </a:lnTo>
                  <a:lnTo>
                    <a:pt x="423" y="48"/>
                  </a:lnTo>
                  <a:lnTo>
                    <a:pt x="442" y="29"/>
                  </a:lnTo>
                  <a:lnTo>
                    <a:pt x="450" y="31"/>
                  </a:lnTo>
                  <a:lnTo>
                    <a:pt x="457" y="32"/>
                  </a:lnTo>
                  <a:lnTo>
                    <a:pt x="464" y="34"/>
                  </a:lnTo>
                  <a:lnTo>
                    <a:pt x="471" y="35"/>
                  </a:lnTo>
                  <a:lnTo>
                    <a:pt x="468" y="37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3539" y="3190"/>
              <a:ext cx="47" cy="50"/>
            </a:xfrm>
            <a:custGeom>
              <a:avLst/>
              <a:gdLst>
                <a:gd name="T0" fmla="*/ 2 w 94"/>
                <a:gd name="T1" fmla="*/ 0 h 101"/>
                <a:gd name="T2" fmla="*/ 7 w 94"/>
                <a:gd name="T3" fmla="*/ 1 h 101"/>
                <a:gd name="T4" fmla="*/ 13 w 94"/>
                <a:gd name="T5" fmla="*/ 1 h 101"/>
                <a:gd name="T6" fmla="*/ 19 w 94"/>
                <a:gd name="T7" fmla="*/ 3 h 101"/>
                <a:gd name="T8" fmla="*/ 25 w 94"/>
                <a:gd name="T9" fmla="*/ 4 h 101"/>
                <a:gd name="T10" fmla="*/ 30 w 94"/>
                <a:gd name="T11" fmla="*/ 5 h 101"/>
                <a:gd name="T12" fmla="*/ 37 w 94"/>
                <a:gd name="T13" fmla="*/ 7 h 101"/>
                <a:gd name="T14" fmla="*/ 42 w 94"/>
                <a:gd name="T15" fmla="*/ 9 h 101"/>
                <a:gd name="T16" fmla="*/ 47 w 94"/>
                <a:gd name="T17" fmla="*/ 11 h 101"/>
                <a:gd name="T18" fmla="*/ 15 w 94"/>
                <a:gd name="T19" fmla="*/ 50 h 101"/>
                <a:gd name="T20" fmla="*/ 11 w 94"/>
                <a:gd name="T21" fmla="*/ 38 h 101"/>
                <a:gd name="T22" fmla="*/ 12 w 94"/>
                <a:gd name="T23" fmla="*/ 22 h 101"/>
                <a:gd name="T24" fmla="*/ 10 w 94"/>
                <a:gd name="T25" fmla="*/ 8 h 101"/>
                <a:gd name="T26" fmla="*/ 0 w 94"/>
                <a:gd name="T27" fmla="*/ 1 h 101"/>
                <a:gd name="T28" fmla="*/ 2 w 94"/>
                <a:gd name="T29" fmla="*/ 0 h 10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4" h="101">
                  <a:moveTo>
                    <a:pt x="3" y="0"/>
                  </a:moveTo>
                  <a:lnTo>
                    <a:pt x="14" y="2"/>
                  </a:lnTo>
                  <a:lnTo>
                    <a:pt x="26" y="3"/>
                  </a:lnTo>
                  <a:lnTo>
                    <a:pt x="37" y="6"/>
                  </a:lnTo>
                  <a:lnTo>
                    <a:pt x="50" y="8"/>
                  </a:lnTo>
                  <a:lnTo>
                    <a:pt x="60" y="11"/>
                  </a:lnTo>
                  <a:lnTo>
                    <a:pt x="73" y="14"/>
                  </a:lnTo>
                  <a:lnTo>
                    <a:pt x="84" y="19"/>
                  </a:lnTo>
                  <a:lnTo>
                    <a:pt x="94" y="22"/>
                  </a:lnTo>
                  <a:lnTo>
                    <a:pt x="30" y="101"/>
                  </a:lnTo>
                  <a:lnTo>
                    <a:pt x="22" y="76"/>
                  </a:lnTo>
                  <a:lnTo>
                    <a:pt x="23" y="45"/>
                  </a:lnTo>
                  <a:lnTo>
                    <a:pt x="20" y="17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3620" y="3180"/>
              <a:ext cx="48" cy="53"/>
            </a:xfrm>
            <a:custGeom>
              <a:avLst/>
              <a:gdLst>
                <a:gd name="T0" fmla="*/ 40 w 98"/>
                <a:gd name="T1" fmla="*/ 53 h 105"/>
                <a:gd name="T2" fmla="*/ 35 w 98"/>
                <a:gd name="T3" fmla="*/ 49 h 105"/>
                <a:gd name="T4" fmla="*/ 30 w 98"/>
                <a:gd name="T5" fmla="*/ 44 h 105"/>
                <a:gd name="T6" fmla="*/ 24 w 98"/>
                <a:gd name="T7" fmla="*/ 40 h 105"/>
                <a:gd name="T8" fmla="*/ 19 w 98"/>
                <a:gd name="T9" fmla="*/ 36 h 105"/>
                <a:gd name="T10" fmla="*/ 14 w 98"/>
                <a:gd name="T11" fmla="*/ 31 h 105"/>
                <a:gd name="T12" fmla="*/ 9 w 98"/>
                <a:gd name="T13" fmla="*/ 27 h 105"/>
                <a:gd name="T14" fmla="*/ 5 w 98"/>
                <a:gd name="T15" fmla="*/ 22 h 105"/>
                <a:gd name="T16" fmla="*/ 0 w 98"/>
                <a:gd name="T17" fmla="*/ 17 h 105"/>
                <a:gd name="T18" fmla="*/ 7 w 98"/>
                <a:gd name="T19" fmla="*/ 17 h 105"/>
                <a:gd name="T20" fmla="*/ 13 w 98"/>
                <a:gd name="T21" fmla="*/ 17 h 105"/>
                <a:gd name="T22" fmla="*/ 18 w 98"/>
                <a:gd name="T23" fmla="*/ 14 h 105"/>
                <a:gd name="T24" fmla="*/ 24 w 98"/>
                <a:gd name="T25" fmla="*/ 12 h 105"/>
                <a:gd name="T26" fmla="*/ 30 w 98"/>
                <a:gd name="T27" fmla="*/ 9 h 105"/>
                <a:gd name="T28" fmla="*/ 35 w 98"/>
                <a:gd name="T29" fmla="*/ 6 h 105"/>
                <a:gd name="T30" fmla="*/ 40 w 98"/>
                <a:gd name="T31" fmla="*/ 3 h 105"/>
                <a:gd name="T32" fmla="*/ 47 w 98"/>
                <a:gd name="T33" fmla="*/ 0 h 105"/>
                <a:gd name="T34" fmla="*/ 48 w 98"/>
                <a:gd name="T35" fmla="*/ 12 h 105"/>
                <a:gd name="T36" fmla="*/ 47 w 98"/>
                <a:gd name="T37" fmla="*/ 25 h 105"/>
                <a:gd name="T38" fmla="*/ 43 w 98"/>
                <a:gd name="T39" fmla="*/ 40 h 105"/>
                <a:gd name="T40" fmla="*/ 40 w 98"/>
                <a:gd name="T41" fmla="*/ 53 h 1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98" h="105">
                  <a:moveTo>
                    <a:pt x="82" y="105"/>
                  </a:moveTo>
                  <a:lnTo>
                    <a:pt x="71" y="97"/>
                  </a:lnTo>
                  <a:lnTo>
                    <a:pt x="61" y="88"/>
                  </a:lnTo>
                  <a:lnTo>
                    <a:pt x="50" y="80"/>
                  </a:lnTo>
                  <a:lnTo>
                    <a:pt x="39" y="71"/>
                  </a:lnTo>
                  <a:lnTo>
                    <a:pt x="28" y="62"/>
                  </a:lnTo>
                  <a:lnTo>
                    <a:pt x="19" y="53"/>
                  </a:lnTo>
                  <a:lnTo>
                    <a:pt x="10" y="43"/>
                  </a:lnTo>
                  <a:lnTo>
                    <a:pt x="0" y="34"/>
                  </a:lnTo>
                  <a:lnTo>
                    <a:pt x="14" y="34"/>
                  </a:lnTo>
                  <a:lnTo>
                    <a:pt x="27" y="33"/>
                  </a:lnTo>
                  <a:lnTo>
                    <a:pt x="37" y="28"/>
                  </a:lnTo>
                  <a:lnTo>
                    <a:pt x="50" y="23"/>
                  </a:lnTo>
                  <a:lnTo>
                    <a:pt x="61" y="17"/>
                  </a:lnTo>
                  <a:lnTo>
                    <a:pt x="71" y="11"/>
                  </a:lnTo>
                  <a:lnTo>
                    <a:pt x="82" y="5"/>
                  </a:lnTo>
                  <a:lnTo>
                    <a:pt x="95" y="0"/>
                  </a:lnTo>
                  <a:lnTo>
                    <a:pt x="98" y="23"/>
                  </a:lnTo>
                  <a:lnTo>
                    <a:pt x="95" y="50"/>
                  </a:lnTo>
                  <a:lnTo>
                    <a:pt x="87" y="79"/>
                  </a:lnTo>
                  <a:lnTo>
                    <a:pt x="82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3587" y="3206"/>
              <a:ext cx="42" cy="44"/>
            </a:xfrm>
            <a:custGeom>
              <a:avLst/>
              <a:gdLst>
                <a:gd name="T0" fmla="*/ 42 w 84"/>
                <a:gd name="T1" fmla="*/ 35 h 86"/>
                <a:gd name="T2" fmla="*/ 39 w 84"/>
                <a:gd name="T3" fmla="*/ 38 h 86"/>
                <a:gd name="T4" fmla="*/ 35 w 84"/>
                <a:gd name="T5" fmla="*/ 41 h 86"/>
                <a:gd name="T6" fmla="*/ 31 w 84"/>
                <a:gd name="T7" fmla="*/ 43 h 86"/>
                <a:gd name="T8" fmla="*/ 27 w 84"/>
                <a:gd name="T9" fmla="*/ 44 h 86"/>
                <a:gd name="T10" fmla="*/ 22 w 84"/>
                <a:gd name="T11" fmla="*/ 44 h 86"/>
                <a:gd name="T12" fmla="*/ 17 w 84"/>
                <a:gd name="T13" fmla="*/ 44 h 86"/>
                <a:gd name="T14" fmla="*/ 14 w 84"/>
                <a:gd name="T15" fmla="*/ 42 h 86"/>
                <a:gd name="T16" fmla="*/ 10 w 84"/>
                <a:gd name="T17" fmla="*/ 40 h 86"/>
                <a:gd name="T18" fmla="*/ 6 w 84"/>
                <a:gd name="T19" fmla="*/ 34 h 86"/>
                <a:gd name="T20" fmla="*/ 4 w 84"/>
                <a:gd name="T21" fmla="*/ 27 h 86"/>
                <a:gd name="T22" fmla="*/ 2 w 84"/>
                <a:gd name="T23" fmla="*/ 19 h 86"/>
                <a:gd name="T24" fmla="*/ 0 w 84"/>
                <a:gd name="T25" fmla="*/ 12 h 86"/>
                <a:gd name="T26" fmla="*/ 4 w 84"/>
                <a:gd name="T27" fmla="*/ 4 h 86"/>
                <a:gd name="T28" fmla="*/ 9 w 84"/>
                <a:gd name="T29" fmla="*/ 0 h 86"/>
                <a:gd name="T30" fmla="*/ 14 w 84"/>
                <a:gd name="T31" fmla="*/ 0 h 86"/>
                <a:gd name="T32" fmla="*/ 18 w 84"/>
                <a:gd name="T33" fmla="*/ 2 h 86"/>
                <a:gd name="T34" fmla="*/ 24 w 84"/>
                <a:gd name="T35" fmla="*/ 5 h 86"/>
                <a:gd name="T36" fmla="*/ 28 w 84"/>
                <a:gd name="T37" fmla="*/ 9 h 86"/>
                <a:gd name="T38" fmla="*/ 34 w 84"/>
                <a:gd name="T39" fmla="*/ 12 h 86"/>
                <a:gd name="T40" fmla="*/ 38 w 84"/>
                <a:gd name="T41" fmla="*/ 16 h 86"/>
                <a:gd name="T42" fmla="*/ 41 w 84"/>
                <a:gd name="T43" fmla="*/ 19 h 86"/>
                <a:gd name="T44" fmla="*/ 42 w 84"/>
                <a:gd name="T45" fmla="*/ 24 h 86"/>
                <a:gd name="T46" fmla="*/ 42 w 84"/>
                <a:gd name="T47" fmla="*/ 29 h 86"/>
                <a:gd name="T48" fmla="*/ 42 w 84"/>
                <a:gd name="T49" fmla="*/ 35 h 8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4" h="86">
                  <a:moveTo>
                    <a:pt x="84" y="68"/>
                  </a:moveTo>
                  <a:lnTo>
                    <a:pt x="78" y="75"/>
                  </a:lnTo>
                  <a:lnTo>
                    <a:pt x="70" y="80"/>
                  </a:lnTo>
                  <a:lnTo>
                    <a:pt x="62" y="85"/>
                  </a:lnTo>
                  <a:lnTo>
                    <a:pt x="53" y="86"/>
                  </a:lnTo>
                  <a:lnTo>
                    <a:pt x="44" y="86"/>
                  </a:lnTo>
                  <a:lnTo>
                    <a:pt x="34" y="86"/>
                  </a:lnTo>
                  <a:lnTo>
                    <a:pt x="27" y="83"/>
                  </a:lnTo>
                  <a:lnTo>
                    <a:pt x="19" y="78"/>
                  </a:lnTo>
                  <a:lnTo>
                    <a:pt x="11" y="66"/>
                  </a:lnTo>
                  <a:lnTo>
                    <a:pt x="7" y="52"/>
                  </a:lnTo>
                  <a:lnTo>
                    <a:pt x="4" y="37"/>
                  </a:lnTo>
                  <a:lnTo>
                    <a:pt x="0" y="23"/>
                  </a:lnTo>
                  <a:lnTo>
                    <a:pt x="8" y="7"/>
                  </a:lnTo>
                  <a:lnTo>
                    <a:pt x="17" y="0"/>
                  </a:lnTo>
                  <a:lnTo>
                    <a:pt x="27" y="0"/>
                  </a:lnTo>
                  <a:lnTo>
                    <a:pt x="36" y="3"/>
                  </a:lnTo>
                  <a:lnTo>
                    <a:pt x="47" y="9"/>
                  </a:lnTo>
                  <a:lnTo>
                    <a:pt x="56" y="17"/>
                  </a:lnTo>
                  <a:lnTo>
                    <a:pt x="67" y="24"/>
                  </a:lnTo>
                  <a:lnTo>
                    <a:pt x="76" y="31"/>
                  </a:lnTo>
                  <a:lnTo>
                    <a:pt x="82" y="38"/>
                  </a:lnTo>
                  <a:lnTo>
                    <a:pt x="84" y="46"/>
                  </a:lnTo>
                  <a:lnTo>
                    <a:pt x="84" y="57"/>
                  </a:lnTo>
                  <a:lnTo>
                    <a:pt x="84" y="6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3555" y="3236"/>
              <a:ext cx="32" cy="104"/>
            </a:xfrm>
            <a:custGeom>
              <a:avLst/>
              <a:gdLst>
                <a:gd name="T0" fmla="*/ 32 w 64"/>
                <a:gd name="T1" fmla="*/ 21 h 207"/>
                <a:gd name="T2" fmla="*/ 28 w 64"/>
                <a:gd name="T3" fmla="*/ 28 h 207"/>
                <a:gd name="T4" fmla="*/ 26 w 64"/>
                <a:gd name="T5" fmla="*/ 36 h 207"/>
                <a:gd name="T6" fmla="*/ 26 w 64"/>
                <a:gd name="T7" fmla="*/ 46 h 207"/>
                <a:gd name="T8" fmla="*/ 23 w 64"/>
                <a:gd name="T9" fmla="*/ 54 h 207"/>
                <a:gd name="T10" fmla="*/ 14 w 64"/>
                <a:gd name="T11" fmla="*/ 104 h 207"/>
                <a:gd name="T12" fmla="*/ 8 w 64"/>
                <a:gd name="T13" fmla="*/ 85 h 207"/>
                <a:gd name="T14" fmla="*/ 5 w 64"/>
                <a:gd name="T15" fmla="*/ 67 h 207"/>
                <a:gd name="T16" fmla="*/ 2 w 64"/>
                <a:gd name="T17" fmla="*/ 47 h 207"/>
                <a:gd name="T18" fmla="*/ 0 w 64"/>
                <a:gd name="T19" fmla="*/ 29 h 207"/>
                <a:gd name="T20" fmla="*/ 5 w 64"/>
                <a:gd name="T21" fmla="*/ 21 h 207"/>
                <a:gd name="T22" fmla="*/ 8 w 64"/>
                <a:gd name="T23" fmla="*/ 14 h 207"/>
                <a:gd name="T24" fmla="*/ 12 w 64"/>
                <a:gd name="T25" fmla="*/ 7 h 207"/>
                <a:gd name="T26" fmla="*/ 19 w 64"/>
                <a:gd name="T27" fmla="*/ 0 h 207"/>
                <a:gd name="T28" fmla="*/ 32 w 64"/>
                <a:gd name="T29" fmla="*/ 21 h 20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4" h="207">
                  <a:moveTo>
                    <a:pt x="64" y="42"/>
                  </a:moveTo>
                  <a:lnTo>
                    <a:pt x="55" y="55"/>
                  </a:lnTo>
                  <a:lnTo>
                    <a:pt x="52" y="72"/>
                  </a:lnTo>
                  <a:lnTo>
                    <a:pt x="51" y="91"/>
                  </a:lnTo>
                  <a:lnTo>
                    <a:pt x="46" y="108"/>
                  </a:lnTo>
                  <a:lnTo>
                    <a:pt x="27" y="207"/>
                  </a:lnTo>
                  <a:lnTo>
                    <a:pt x="15" y="170"/>
                  </a:lnTo>
                  <a:lnTo>
                    <a:pt x="9" y="133"/>
                  </a:lnTo>
                  <a:lnTo>
                    <a:pt x="4" y="94"/>
                  </a:lnTo>
                  <a:lnTo>
                    <a:pt x="0" y="57"/>
                  </a:lnTo>
                  <a:lnTo>
                    <a:pt x="9" y="42"/>
                  </a:lnTo>
                  <a:lnTo>
                    <a:pt x="15" y="28"/>
                  </a:lnTo>
                  <a:lnTo>
                    <a:pt x="23" y="14"/>
                  </a:lnTo>
                  <a:lnTo>
                    <a:pt x="38" y="0"/>
                  </a:lnTo>
                  <a:lnTo>
                    <a:pt x="64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3626" y="3238"/>
              <a:ext cx="28" cy="96"/>
            </a:xfrm>
            <a:custGeom>
              <a:avLst/>
              <a:gdLst>
                <a:gd name="T0" fmla="*/ 8 w 57"/>
                <a:gd name="T1" fmla="*/ 96 h 193"/>
                <a:gd name="T2" fmla="*/ 7 w 57"/>
                <a:gd name="T3" fmla="*/ 86 h 193"/>
                <a:gd name="T4" fmla="*/ 4 w 57"/>
                <a:gd name="T5" fmla="*/ 75 h 193"/>
                <a:gd name="T6" fmla="*/ 2 w 57"/>
                <a:gd name="T7" fmla="*/ 62 h 193"/>
                <a:gd name="T8" fmla="*/ 0 w 57"/>
                <a:gd name="T9" fmla="*/ 50 h 193"/>
                <a:gd name="T10" fmla="*/ 0 w 57"/>
                <a:gd name="T11" fmla="*/ 38 h 193"/>
                <a:gd name="T12" fmla="*/ 2 w 57"/>
                <a:gd name="T13" fmla="*/ 27 h 193"/>
                <a:gd name="T14" fmla="*/ 8 w 57"/>
                <a:gd name="T15" fmla="*/ 16 h 193"/>
                <a:gd name="T16" fmla="*/ 17 w 57"/>
                <a:gd name="T17" fmla="*/ 7 h 193"/>
                <a:gd name="T18" fmla="*/ 17 w 57"/>
                <a:gd name="T19" fmla="*/ 0 h 193"/>
                <a:gd name="T20" fmla="*/ 28 w 57"/>
                <a:gd name="T21" fmla="*/ 14 h 193"/>
                <a:gd name="T22" fmla="*/ 8 w 57"/>
                <a:gd name="T23" fmla="*/ 96 h 19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7" h="193">
                  <a:moveTo>
                    <a:pt x="17" y="193"/>
                  </a:moveTo>
                  <a:lnTo>
                    <a:pt x="14" y="173"/>
                  </a:lnTo>
                  <a:lnTo>
                    <a:pt x="9" y="150"/>
                  </a:lnTo>
                  <a:lnTo>
                    <a:pt x="4" y="125"/>
                  </a:lnTo>
                  <a:lnTo>
                    <a:pt x="1" y="100"/>
                  </a:lnTo>
                  <a:lnTo>
                    <a:pt x="0" y="77"/>
                  </a:lnTo>
                  <a:lnTo>
                    <a:pt x="4" y="54"/>
                  </a:lnTo>
                  <a:lnTo>
                    <a:pt x="17" y="32"/>
                  </a:lnTo>
                  <a:lnTo>
                    <a:pt x="35" y="15"/>
                  </a:lnTo>
                  <a:lnTo>
                    <a:pt x="35" y="0"/>
                  </a:lnTo>
                  <a:lnTo>
                    <a:pt x="57" y="28"/>
                  </a:lnTo>
                  <a:lnTo>
                    <a:pt x="17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3578" y="3263"/>
              <a:ext cx="41" cy="158"/>
            </a:xfrm>
            <a:custGeom>
              <a:avLst/>
              <a:gdLst>
                <a:gd name="T0" fmla="*/ 33 w 82"/>
                <a:gd name="T1" fmla="*/ 22 h 317"/>
                <a:gd name="T2" fmla="*/ 36 w 82"/>
                <a:gd name="T3" fmla="*/ 38 h 317"/>
                <a:gd name="T4" fmla="*/ 38 w 82"/>
                <a:gd name="T5" fmla="*/ 55 h 317"/>
                <a:gd name="T6" fmla="*/ 40 w 82"/>
                <a:gd name="T7" fmla="*/ 73 h 317"/>
                <a:gd name="T8" fmla="*/ 41 w 82"/>
                <a:gd name="T9" fmla="*/ 90 h 317"/>
                <a:gd name="T10" fmla="*/ 40 w 82"/>
                <a:gd name="T11" fmla="*/ 107 h 317"/>
                <a:gd name="T12" fmla="*/ 37 w 82"/>
                <a:gd name="T13" fmla="*/ 123 h 317"/>
                <a:gd name="T14" fmla="*/ 30 w 82"/>
                <a:gd name="T15" fmla="*/ 140 h 317"/>
                <a:gd name="T16" fmla="*/ 19 w 82"/>
                <a:gd name="T17" fmla="*/ 154 h 317"/>
                <a:gd name="T18" fmla="*/ 15 w 82"/>
                <a:gd name="T19" fmla="*/ 158 h 317"/>
                <a:gd name="T20" fmla="*/ 7 w 82"/>
                <a:gd name="T21" fmla="*/ 150 h 317"/>
                <a:gd name="T22" fmla="*/ 5 w 82"/>
                <a:gd name="T23" fmla="*/ 140 h 317"/>
                <a:gd name="T24" fmla="*/ 3 w 82"/>
                <a:gd name="T25" fmla="*/ 128 h 317"/>
                <a:gd name="T26" fmla="*/ 0 w 82"/>
                <a:gd name="T27" fmla="*/ 116 h 317"/>
                <a:gd name="T28" fmla="*/ 5 w 82"/>
                <a:gd name="T29" fmla="*/ 115 h 317"/>
                <a:gd name="T30" fmla="*/ 6 w 82"/>
                <a:gd name="T31" fmla="*/ 110 h 317"/>
                <a:gd name="T32" fmla="*/ 6 w 82"/>
                <a:gd name="T33" fmla="*/ 106 h 317"/>
                <a:gd name="T34" fmla="*/ 8 w 82"/>
                <a:gd name="T35" fmla="*/ 102 h 317"/>
                <a:gd name="T36" fmla="*/ 4 w 82"/>
                <a:gd name="T37" fmla="*/ 98 h 317"/>
                <a:gd name="T38" fmla="*/ 20 w 82"/>
                <a:gd name="T39" fmla="*/ 0 h 317"/>
                <a:gd name="T40" fmla="*/ 30 w 82"/>
                <a:gd name="T41" fmla="*/ 0 h 317"/>
                <a:gd name="T42" fmla="*/ 33 w 82"/>
                <a:gd name="T43" fmla="*/ 7 h 317"/>
                <a:gd name="T44" fmla="*/ 33 w 82"/>
                <a:gd name="T45" fmla="*/ 15 h 317"/>
                <a:gd name="T46" fmla="*/ 33 w 82"/>
                <a:gd name="T47" fmla="*/ 22 h 31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82" h="317">
                  <a:moveTo>
                    <a:pt x="66" y="45"/>
                  </a:moveTo>
                  <a:lnTo>
                    <a:pt x="71" y="77"/>
                  </a:lnTo>
                  <a:lnTo>
                    <a:pt x="76" y="111"/>
                  </a:lnTo>
                  <a:lnTo>
                    <a:pt x="80" y="147"/>
                  </a:lnTo>
                  <a:lnTo>
                    <a:pt x="82" y="181"/>
                  </a:lnTo>
                  <a:lnTo>
                    <a:pt x="80" y="215"/>
                  </a:lnTo>
                  <a:lnTo>
                    <a:pt x="74" y="247"/>
                  </a:lnTo>
                  <a:lnTo>
                    <a:pt x="60" y="280"/>
                  </a:lnTo>
                  <a:lnTo>
                    <a:pt x="37" y="309"/>
                  </a:lnTo>
                  <a:lnTo>
                    <a:pt x="29" y="317"/>
                  </a:lnTo>
                  <a:lnTo>
                    <a:pt x="14" y="300"/>
                  </a:lnTo>
                  <a:lnTo>
                    <a:pt x="9" y="280"/>
                  </a:lnTo>
                  <a:lnTo>
                    <a:pt x="6" y="257"/>
                  </a:lnTo>
                  <a:lnTo>
                    <a:pt x="0" y="233"/>
                  </a:lnTo>
                  <a:lnTo>
                    <a:pt x="9" y="230"/>
                  </a:lnTo>
                  <a:lnTo>
                    <a:pt x="11" y="221"/>
                  </a:lnTo>
                  <a:lnTo>
                    <a:pt x="12" y="212"/>
                  </a:lnTo>
                  <a:lnTo>
                    <a:pt x="15" y="204"/>
                  </a:lnTo>
                  <a:lnTo>
                    <a:pt x="8" y="196"/>
                  </a:lnTo>
                  <a:lnTo>
                    <a:pt x="40" y="0"/>
                  </a:lnTo>
                  <a:lnTo>
                    <a:pt x="60" y="0"/>
                  </a:lnTo>
                  <a:lnTo>
                    <a:pt x="66" y="14"/>
                  </a:lnTo>
                  <a:lnTo>
                    <a:pt x="66" y="31"/>
                  </a:lnTo>
                  <a:lnTo>
                    <a:pt x="66" y="4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3564" y="3497"/>
              <a:ext cx="57" cy="60"/>
            </a:xfrm>
            <a:custGeom>
              <a:avLst/>
              <a:gdLst>
                <a:gd name="T0" fmla="*/ 56 w 114"/>
                <a:gd name="T1" fmla="*/ 14 h 118"/>
                <a:gd name="T2" fmla="*/ 57 w 114"/>
                <a:gd name="T3" fmla="*/ 26 h 118"/>
                <a:gd name="T4" fmla="*/ 57 w 114"/>
                <a:gd name="T5" fmla="*/ 38 h 118"/>
                <a:gd name="T6" fmla="*/ 55 w 114"/>
                <a:gd name="T7" fmla="*/ 48 h 118"/>
                <a:gd name="T8" fmla="*/ 51 w 114"/>
                <a:gd name="T9" fmla="*/ 60 h 118"/>
                <a:gd name="T10" fmla="*/ 44 w 114"/>
                <a:gd name="T11" fmla="*/ 60 h 118"/>
                <a:gd name="T12" fmla="*/ 36 w 114"/>
                <a:gd name="T13" fmla="*/ 60 h 118"/>
                <a:gd name="T14" fmla="*/ 29 w 114"/>
                <a:gd name="T15" fmla="*/ 59 h 118"/>
                <a:gd name="T16" fmla="*/ 23 w 114"/>
                <a:gd name="T17" fmla="*/ 58 h 118"/>
                <a:gd name="T18" fmla="*/ 17 w 114"/>
                <a:gd name="T19" fmla="*/ 57 h 118"/>
                <a:gd name="T20" fmla="*/ 10 w 114"/>
                <a:gd name="T21" fmla="*/ 54 h 118"/>
                <a:gd name="T22" fmla="*/ 6 w 114"/>
                <a:gd name="T23" fmla="*/ 49 h 118"/>
                <a:gd name="T24" fmla="*/ 1 w 114"/>
                <a:gd name="T25" fmla="*/ 42 h 118"/>
                <a:gd name="T26" fmla="*/ 0 w 114"/>
                <a:gd name="T27" fmla="*/ 29 h 118"/>
                <a:gd name="T28" fmla="*/ 3 w 114"/>
                <a:gd name="T29" fmla="*/ 18 h 118"/>
                <a:gd name="T30" fmla="*/ 8 w 114"/>
                <a:gd name="T31" fmla="*/ 8 h 118"/>
                <a:gd name="T32" fmla="*/ 16 w 114"/>
                <a:gd name="T33" fmla="*/ 0 h 118"/>
                <a:gd name="T34" fmla="*/ 21 w 114"/>
                <a:gd name="T35" fmla="*/ 2 h 118"/>
                <a:gd name="T36" fmla="*/ 27 w 114"/>
                <a:gd name="T37" fmla="*/ 2 h 118"/>
                <a:gd name="T38" fmla="*/ 32 w 114"/>
                <a:gd name="T39" fmla="*/ 2 h 118"/>
                <a:gd name="T40" fmla="*/ 38 w 114"/>
                <a:gd name="T41" fmla="*/ 3 h 118"/>
                <a:gd name="T42" fmla="*/ 44 w 114"/>
                <a:gd name="T43" fmla="*/ 4 h 118"/>
                <a:gd name="T44" fmla="*/ 48 w 114"/>
                <a:gd name="T45" fmla="*/ 5 h 118"/>
                <a:gd name="T46" fmla="*/ 53 w 114"/>
                <a:gd name="T47" fmla="*/ 9 h 118"/>
                <a:gd name="T48" fmla="*/ 56 w 114"/>
                <a:gd name="T49" fmla="*/ 14 h 11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14" h="118">
                  <a:moveTo>
                    <a:pt x="111" y="27"/>
                  </a:moveTo>
                  <a:lnTo>
                    <a:pt x="114" y="52"/>
                  </a:lnTo>
                  <a:lnTo>
                    <a:pt x="114" y="74"/>
                  </a:lnTo>
                  <a:lnTo>
                    <a:pt x="110" y="95"/>
                  </a:lnTo>
                  <a:lnTo>
                    <a:pt x="101" y="118"/>
                  </a:lnTo>
                  <a:lnTo>
                    <a:pt x="87" y="118"/>
                  </a:lnTo>
                  <a:lnTo>
                    <a:pt x="71" y="118"/>
                  </a:lnTo>
                  <a:lnTo>
                    <a:pt x="57" y="117"/>
                  </a:lnTo>
                  <a:lnTo>
                    <a:pt x="45" y="115"/>
                  </a:lnTo>
                  <a:lnTo>
                    <a:pt x="33" y="112"/>
                  </a:lnTo>
                  <a:lnTo>
                    <a:pt x="20" y="106"/>
                  </a:lnTo>
                  <a:lnTo>
                    <a:pt x="11" y="97"/>
                  </a:lnTo>
                  <a:lnTo>
                    <a:pt x="2" y="83"/>
                  </a:lnTo>
                  <a:lnTo>
                    <a:pt x="0" y="58"/>
                  </a:lnTo>
                  <a:lnTo>
                    <a:pt x="5" y="35"/>
                  </a:lnTo>
                  <a:lnTo>
                    <a:pt x="16" y="15"/>
                  </a:lnTo>
                  <a:lnTo>
                    <a:pt x="31" y="0"/>
                  </a:lnTo>
                  <a:lnTo>
                    <a:pt x="42" y="3"/>
                  </a:lnTo>
                  <a:lnTo>
                    <a:pt x="53" y="4"/>
                  </a:lnTo>
                  <a:lnTo>
                    <a:pt x="63" y="4"/>
                  </a:lnTo>
                  <a:lnTo>
                    <a:pt x="76" y="6"/>
                  </a:lnTo>
                  <a:lnTo>
                    <a:pt x="87" y="7"/>
                  </a:lnTo>
                  <a:lnTo>
                    <a:pt x="96" y="10"/>
                  </a:lnTo>
                  <a:lnTo>
                    <a:pt x="105" y="17"/>
                  </a:lnTo>
                  <a:lnTo>
                    <a:pt x="111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3578" y="3513"/>
              <a:ext cx="30" cy="29"/>
            </a:xfrm>
            <a:custGeom>
              <a:avLst/>
              <a:gdLst>
                <a:gd name="T0" fmla="*/ 30 w 60"/>
                <a:gd name="T1" fmla="*/ 12 h 59"/>
                <a:gd name="T2" fmla="*/ 30 w 60"/>
                <a:gd name="T3" fmla="*/ 16 h 59"/>
                <a:gd name="T4" fmla="*/ 29 w 60"/>
                <a:gd name="T5" fmla="*/ 21 h 59"/>
                <a:gd name="T6" fmla="*/ 26 w 60"/>
                <a:gd name="T7" fmla="*/ 25 h 59"/>
                <a:gd name="T8" fmla="*/ 24 w 60"/>
                <a:gd name="T9" fmla="*/ 29 h 59"/>
                <a:gd name="T10" fmla="*/ 21 w 60"/>
                <a:gd name="T11" fmla="*/ 29 h 59"/>
                <a:gd name="T12" fmla="*/ 18 w 60"/>
                <a:gd name="T13" fmla="*/ 29 h 59"/>
                <a:gd name="T14" fmla="*/ 15 w 60"/>
                <a:gd name="T15" fmla="*/ 29 h 59"/>
                <a:gd name="T16" fmla="*/ 13 w 60"/>
                <a:gd name="T17" fmla="*/ 29 h 59"/>
                <a:gd name="T18" fmla="*/ 9 w 60"/>
                <a:gd name="T19" fmla="*/ 29 h 59"/>
                <a:gd name="T20" fmla="*/ 6 w 60"/>
                <a:gd name="T21" fmla="*/ 27 h 59"/>
                <a:gd name="T22" fmla="*/ 3 w 60"/>
                <a:gd name="T23" fmla="*/ 25 h 59"/>
                <a:gd name="T24" fmla="*/ 0 w 60"/>
                <a:gd name="T25" fmla="*/ 22 h 59"/>
                <a:gd name="T26" fmla="*/ 0 w 60"/>
                <a:gd name="T27" fmla="*/ 17 h 59"/>
                <a:gd name="T28" fmla="*/ 1 w 60"/>
                <a:gd name="T29" fmla="*/ 11 h 59"/>
                <a:gd name="T30" fmla="*/ 3 w 60"/>
                <a:gd name="T31" fmla="*/ 5 h 59"/>
                <a:gd name="T32" fmla="*/ 6 w 60"/>
                <a:gd name="T33" fmla="*/ 1 h 59"/>
                <a:gd name="T34" fmla="*/ 9 w 60"/>
                <a:gd name="T35" fmla="*/ 1 h 59"/>
                <a:gd name="T36" fmla="*/ 14 w 60"/>
                <a:gd name="T37" fmla="*/ 1 h 59"/>
                <a:gd name="T38" fmla="*/ 19 w 60"/>
                <a:gd name="T39" fmla="*/ 1 h 59"/>
                <a:gd name="T40" fmla="*/ 23 w 60"/>
                <a:gd name="T41" fmla="*/ 0 h 59"/>
                <a:gd name="T42" fmla="*/ 26 w 60"/>
                <a:gd name="T43" fmla="*/ 1 h 59"/>
                <a:gd name="T44" fmla="*/ 29 w 60"/>
                <a:gd name="T45" fmla="*/ 3 h 59"/>
                <a:gd name="T46" fmla="*/ 30 w 60"/>
                <a:gd name="T47" fmla="*/ 6 h 59"/>
                <a:gd name="T48" fmla="*/ 30 w 60"/>
                <a:gd name="T49" fmla="*/ 12 h 5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0" h="59">
                  <a:moveTo>
                    <a:pt x="59" y="24"/>
                  </a:moveTo>
                  <a:lnTo>
                    <a:pt x="60" y="33"/>
                  </a:lnTo>
                  <a:lnTo>
                    <a:pt x="57" y="42"/>
                  </a:lnTo>
                  <a:lnTo>
                    <a:pt x="52" y="50"/>
                  </a:lnTo>
                  <a:lnTo>
                    <a:pt x="48" y="58"/>
                  </a:lnTo>
                  <a:lnTo>
                    <a:pt x="42" y="58"/>
                  </a:lnTo>
                  <a:lnTo>
                    <a:pt x="35" y="59"/>
                  </a:lnTo>
                  <a:lnTo>
                    <a:pt x="29" y="59"/>
                  </a:lnTo>
                  <a:lnTo>
                    <a:pt x="25" y="59"/>
                  </a:lnTo>
                  <a:lnTo>
                    <a:pt x="18" y="58"/>
                  </a:lnTo>
                  <a:lnTo>
                    <a:pt x="12" y="54"/>
                  </a:lnTo>
                  <a:lnTo>
                    <a:pt x="6" y="51"/>
                  </a:lnTo>
                  <a:lnTo>
                    <a:pt x="0" y="45"/>
                  </a:lnTo>
                  <a:lnTo>
                    <a:pt x="0" y="34"/>
                  </a:lnTo>
                  <a:lnTo>
                    <a:pt x="1" y="22"/>
                  </a:lnTo>
                  <a:lnTo>
                    <a:pt x="5" y="11"/>
                  </a:lnTo>
                  <a:lnTo>
                    <a:pt x="11" y="2"/>
                  </a:lnTo>
                  <a:lnTo>
                    <a:pt x="18" y="2"/>
                  </a:lnTo>
                  <a:lnTo>
                    <a:pt x="28" y="2"/>
                  </a:lnTo>
                  <a:lnTo>
                    <a:pt x="37" y="2"/>
                  </a:lnTo>
                  <a:lnTo>
                    <a:pt x="45" y="0"/>
                  </a:lnTo>
                  <a:lnTo>
                    <a:pt x="52" y="2"/>
                  </a:lnTo>
                  <a:lnTo>
                    <a:pt x="57" y="7"/>
                  </a:lnTo>
                  <a:lnTo>
                    <a:pt x="60" y="13"/>
                  </a:lnTo>
                  <a:lnTo>
                    <a:pt x="59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3681" y="3558"/>
              <a:ext cx="132" cy="155"/>
            </a:xfrm>
            <a:custGeom>
              <a:avLst/>
              <a:gdLst>
                <a:gd name="T0" fmla="*/ 130 w 262"/>
                <a:gd name="T1" fmla="*/ 36 h 311"/>
                <a:gd name="T2" fmla="*/ 132 w 262"/>
                <a:gd name="T3" fmla="*/ 69 h 311"/>
                <a:gd name="T4" fmla="*/ 128 w 262"/>
                <a:gd name="T5" fmla="*/ 95 h 311"/>
                <a:gd name="T6" fmla="*/ 121 w 262"/>
                <a:gd name="T7" fmla="*/ 117 h 311"/>
                <a:gd name="T8" fmla="*/ 110 w 262"/>
                <a:gd name="T9" fmla="*/ 136 h 311"/>
                <a:gd name="T10" fmla="*/ 91 w 262"/>
                <a:gd name="T11" fmla="*/ 148 h 311"/>
                <a:gd name="T12" fmla="*/ 70 w 262"/>
                <a:gd name="T13" fmla="*/ 154 h 311"/>
                <a:gd name="T14" fmla="*/ 47 w 262"/>
                <a:gd name="T15" fmla="*/ 155 h 311"/>
                <a:gd name="T16" fmla="*/ 26 w 262"/>
                <a:gd name="T17" fmla="*/ 149 h 311"/>
                <a:gd name="T18" fmla="*/ 30 w 262"/>
                <a:gd name="T19" fmla="*/ 147 h 311"/>
                <a:gd name="T20" fmla="*/ 38 w 262"/>
                <a:gd name="T21" fmla="*/ 144 h 311"/>
                <a:gd name="T22" fmla="*/ 44 w 262"/>
                <a:gd name="T23" fmla="*/ 140 h 311"/>
                <a:gd name="T24" fmla="*/ 43 w 262"/>
                <a:gd name="T25" fmla="*/ 131 h 311"/>
                <a:gd name="T26" fmla="*/ 32 w 262"/>
                <a:gd name="T27" fmla="*/ 130 h 311"/>
                <a:gd name="T28" fmla="*/ 21 w 262"/>
                <a:gd name="T29" fmla="*/ 134 h 311"/>
                <a:gd name="T30" fmla="*/ 9 w 262"/>
                <a:gd name="T31" fmla="*/ 134 h 311"/>
                <a:gd name="T32" fmla="*/ 0 w 262"/>
                <a:gd name="T33" fmla="*/ 127 h 311"/>
                <a:gd name="T34" fmla="*/ 2 w 262"/>
                <a:gd name="T35" fmla="*/ 100 h 311"/>
                <a:gd name="T36" fmla="*/ 13 w 262"/>
                <a:gd name="T37" fmla="*/ 75 h 311"/>
                <a:gd name="T38" fmla="*/ 19 w 262"/>
                <a:gd name="T39" fmla="*/ 76 h 311"/>
                <a:gd name="T40" fmla="*/ 26 w 262"/>
                <a:gd name="T41" fmla="*/ 77 h 311"/>
                <a:gd name="T42" fmla="*/ 23 w 262"/>
                <a:gd name="T43" fmla="*/ 89 h 311"/>
                <a:gd name="T44" fmla="*/ 23 w 262"/>
                <a:gd name="T45" fmla="*/ 102 h 311"/>
                <a:gd name="T46" fmla="*/ 29 w 262"/>
                <a:gd name="T47" fmla="*/ 105 h 311"/>
                <a:gd name="T48" fmla="*/ 36 w 262"/>
                <a:gd name="T49" fmla="*/ 103 h 311"/>
                <a:gd name="T50" fmla="*/ 43 w 262"/>
                <a:gd name="T51" fmla="*/ 74 h 311"/>
                <a:gd name="T52" fmla="*/ 55 w 262"/>
                <a:gd name="T53" fmla="*/ 42 h 311"/>
                <a:gd name="T54" fmla="*/ 49 w 262"/>
                <a:gd name="T55" fmla="*/ 38 h 311"/>
                <a:gd name="T56" fmla="*/ 42 w 262"/>
                <a:gd name="T57" fmla="*/ 39 h 311"/>
                <a:gd name="T58" fmla="*/ 25 w 262"/>
                <a:gd name="T59" fmla="*/ 56 h 311"/>
                <a:gd name="T60" fmla="*/ 26 w 262"/>
                <a:gd name="T61" fmla="*/ 38 h 311"/>
                <a:gd name="T62" fmla="*/ 33 w 262"/>
                <a:gd name="T63" fmla="*/ 21 h 311"/>
                <a:gd name="T64" fmla="*/ 49 w 262"/>
                <a:gd name="T65" fmla="*/ 14 h 311"/>
                <a:gd name="T66" fmla="*/ 67 w 262"/>
                <a:gd name="T67" fmla="*/ 13 h 311"/>
                <a:gd name="T68" fmla="*/ 83 w 262"/>
                <a:gd name="T69" fmla="*/ 9 h 311"/>
                <a:gd name="T70" fmla="*/ 95 w 262"/>
                <a:gd name="T71" fmla="*/ 0 h 311"/>
                <a:gd name="T72" fmla="*/ 106 w 262"/>
                <a:gd name="T73" fmla="*/ 1 h 311"/>
                <a:gd name="T74" fmla="*/ 115 w 262"/>
                <a:gd name="T75" fmla="*/ 7 h 311"/>
                <a:gd name="T76" fmla="*/ 123 w 262"/>
                <a:gd name="T77" fmla="*/ 15 h 31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62" h="311">
                  <a:moveTo>
                    <a:pt x="255" y="38"/>
                  </a:moveTo>
                  <a:lnTo>
                    <a:pt x="258" y="73"/>
                  </a:lnTo>
                  <a:lnTo>
                    <a:pt x="262" y="105"/>
                  </a:lnTo>
                  <a:lnTo>
                    <a:pt x="262" y="138"/>
                  </a:lnTo>
                  <a:lnTo>
                    <a:pt x="252" y="169"/>
                  </a:lnTo>
                  <a:lnTo>
                    <a:pt x="255" y="190"/>
                  </a:lnTo>
                  <a:lnTo>
                    <a:pt x="250" y="212"/>
                  </a:lnTo>
                  <a:lnTo>
                    <a:pt x="241" y="235"/>
                  </a:lnTo>
                  <a:lnTo>
                    <a:pt x="233" y="255"/>
                  </a:lnTo>
                  <a:lnTo>
                    <a:pt x="218" y="272"/>
                  </a:lnTo>
                  <a:lnTo>
                    <a:pt x="201" y="286"/>
                  </a:lnTo>
                  <a:lnTo>
                    <a:pt x="181" y="297"/>
                  </a:lnTo>
                  <a:lnTo>
                    <a:pt x="160" y="303"/>
                  </a:lnTo>
                  <a:lnTo>
                    <a:pt x="139" y="308"/>
                  </a:lnTo>
                  <a:lnTo>
                    <a:pt x="116" y="311"/>
                  </a:lnTo>
                  <a:lnTo>
                    <a:pt x="94" y="311"/>
                  </a:lnTo>
                  <a:lnTo>
                    <a:pt x="72" y="309"/>
                  </a:lnTo>
                  <a:lnTo>
                    <a:pt x="52" y="298"/>
                  </a:lnTo>
                  <a:lnTo>
                    <a:pt x="55" y="297"/>
                  </a:lnTo>
                  <a:lnTo>
                    <a:pt x="60" y="294"/>
                  </a:lnTo>
                  <a:lnTo>
                    <a:pt x="68" y="292"/>
                  </a:lnTo>
                  <a:lnTo>
                    <a:pt x="76" y="289"/>
                  </a:lnTo>
                  <a:lnTo>
                    <a:pt x="82" y="286"/>
                  </a:lnTo>
                  <a:lnTo>
                    <a:pt x="88" y="280"/>
                  </a:lnTo>
                  <a:lnTo>
                    <a:pt x="89" y="272"/>
                  </a:lnTo>
                  <a:lnTo>
                    <a:pt x="86" y="263"/>
                  </a:lnTo>
                  <a:lnTo>
                    <a:pt x="76" y="260"/>
                  </a:lnTo>
                  <a:lnTo>
                    <a:pt x="63" y="261"/>
                  </a:lnTo>
                  <a:lnTo>
                    <a:pt x="52" y="264"/>
                  </a:lnTo>
                  <a:lnTo>
                    <a:pt x="42" y="268"/>
                  </a:lnTo>
                  <a:lnTo>
                    <a:pt x="29" y="269"/>
                  </a:lnTo>
                  <a:lnTo>
                    <a:pt x="18" y="269"/>
                  </a:lnTo>
                  <a:lnTo>
                    <a:pt x="9" y="264"/>
                  </a:lnTo>
                  <a:lnTo>
                    <a:pt x="0" y="255"/>
                  </a:lnTo>
                  <a:lnTo>
                    <a:pt x="0" y="229"/>
                  </a:lnTo>
                  <a:lnTo>
                    <a:pt x="3" y="200"/>
                  </a:lnTo>
                  <a:lnTo>
                    <a:pt x="11" y="173"/>
                  </a:lnTo>
                  <a:lnTo>
                    <a:pt x="26" y="150"/>
                  </a:lnTo>
                  <a:lnTo>
                    <a:pt x="32" y="152"/>
                  </a:lnTo>
                  <a:lnTo>
                    <a:pt x="38" y="153"/>
                  </a:lnTo>
                  <a:lnTo>
                    <a:pt x="45" y="155"/>
                  </a:lnTo>
                  <a:lnTo>
                    <a:pt x="52" y="155"/>
                  </a:lnTo>
                  <a:lnTo>
                    <a:pt x="49" y="166"/>
                  </a:lnTo>
                  <a:lnTo>
                    <a:pt x="46" y="178"/>
                  </a:lnTo>
                  <a:lnTo>
                    <a:pt x="45" y="190"/>
                  </a:lnTo>
                  <a:lnTo>
                    <a:pt x="45" y="204"/>
                  </a:lnTo>
                  <a:lnTo>
                    <a:pt x="51" y="206"/>
                  </a:lnTo>
                  <a:lnTo>
                    <a:pt x="57" y="210"/>
                  </a:lnTo>
                  <a:lnTo>
                    <a:pt x="65" y="212"/>
                  </a:lnTo>
                  <a:lnTo>
                    <a:pt x="72" y="207"/>
                  </a:lnTo>
                  <a:lnTo>
                    <a:pt x="77" y="180"/>
                  </a:lnTo>
                  <a:lnTo>
                    <a:pt x="86" y="149"/>
                  </a:lnTo>
                  <a:lnTo>
                    <a:pt x="99" y="116"/>
                  </a:lnTo>
                  <a:lnTo>
                    <a:pt x="109" y="85"/>
                  </a:lnTo>
                  <a:lnTo>
                    <a:pt x="103" y="79"/>
                  </a:lnTo>
                  <a:lnTo>
                    <a:pt x="97" y="76"/>
                  </a:lnTo>
                  <a:lnTo>
                    <a:pt x="89" y="75"/>
                  </a:lnTo>
                  <a:lnTo>
                    <a:pt x="83" y="79"/>
                  </a:lnTo>
                  <a:lnTo>
                    <a:pt x="59" y="124"/>
                  </a:lnTo>
                  <a:lnTo>
                    <a:pt x="49" y="112"/>
                  </a:lnTo>
                  <a:lnTo>
                    <a:pt x="48" y="95"/>
                  </a:lnTo>
                  <a:lnTo>
                    <a:pt x="51" y="76"/>
                  </a:lnTo>
                  <a:lnTo>
                    <a:pt x="55" y="61"/>
                  </a:lnTo>
                  <a:lnTo>
                    <a:pt x="66" y="42"/>
                  </a:lnTo>
                  <a:lnTo>
                    <a:pt x="82" y="31"/>
                  </a:lnTo>
                  <a:lnTo>
                    <a:pt x="97" y="28"/>
                  </a:lnTo>
                  <a:lnTo>
                    <a:pt x="116" y="27"/>
                  </a:lnTo>
                  <a:lnTo>
                    <a:pt x="133" y="27"/>
                  </a:lnTo>
                  <a:lnTo>
                    <a:pt x="150" y="25"/>
                  </a:lnTo>
                  <a:lnTo>
                    <a:pt x="165" y="19"/>
                  </a:lnTo>
                  <a:lnTo>
                    <a:pt x="177" y="5"/>
                  </a:lnTo>
                  <a:lnTo>
                    <a:pt x="188" y="0"/>
                  </a:lnTo>
                  <a:lnTo>
                    <a:pt x="199" y="0"/>
                  </a:lnTo>
                  <a:lnTo>
                    <a:pt x="210" y="2"/>
                  </a:lnTo>
                  <a:lnTo>
                    <a:pt x="219" y="7"/>
                  </a:lnTo>
                  <a:lnTo>
                    <a:pt x="228" y="14"/>
                  </a:lnTo>
                  <a:lnTo>
                    <a:pt x="238" y="22"/>
                  </a:lnTo>
                  <a:lnTo>
                    <a:pt x="245" y="30"/>
                  </a:lnTo>
                  <a:lnTo>
                    <a:pt x="255" y="38"/>
                  </a:lnTo>
                  <a:close/>
                </a:path>
              </a:pathLst>
            </a:custGeom>
            <a:solidFill>
              <a:srgbClr val="F2B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3565" y="3612"/>
              <a:ext cx="59" cy="61"/>
            </a:xfrm>
            <a:custGeom>
              <a:avLst/>
              <a:gdLst>
                <a:gd name="T0" fmla="*/ 59 w 117"/>
                <a:gd name="T1" fmla="*/ 23 h 121"/>
                <a:gd name="T2" fmla="*/ 59 w 117"/>
                <a:gd name="T3" fmla="*/ 32 h 121"/>
                <a:gd name="T4" fmla="*/ 57 w 117"/>
                <a:gd name="T5" fmla="*/ 43 h 121"/>
                <a:gd name="T6" fmla="*/ 53 w 117"/>
                <a:gd name="T7" fmla="*/ 53 h 121"/>
                <a:gd name="T8" fmla="*/ 45 w 117"/>
                <a:gd name="T9" fmla="*/ 61 h 121"/>
                <a:gd name="T10" fmla="*/ 40 w 117"/>
                <a:gd name="T11" fmla="*/ 59 h 121"/>
                <a:gd name="T12" fmla="*/ 36 w 117"/>
                <a:gd name="T13" fmla="*/ 58 h 121"/>
                <a:gd name="T14" fmla="*/ 33 w 117"/>
                <a:gd name="T15" fmla="*/ 56 h 121"/>
                <a:gd name="T16" fmla="*/ 29 w 117"/>
                <a:gd name="T17" fmla="*/ 55 h 121"/>
                <a:gd name="T18" fmla="*/ 26 w 117"/>
                <a:gd name="T19" fmla="*/ 53 h 121"/>
                <a:gd name="T20" fmla="*/ 22 w 117"/>
                <a:gd name="T21" fmla="*/ 53 h 121"/>
                <a:gd name="T22" fmla="*/ 18 w 117"/>
                <a:gd name="T23" fmla="*/ 52 h 121"/>
                <a:gd name="T24" fmla="*/ 13 w 117"/>
                <a:gd name="T25" fmla="*/ 52 h 121"/>
                <a:gd name="T26" fmla="*/ 5 w 117"/>
                <a:gd name="T27" fmla="*/ 44 h 121"/>
                <a:gd name="T28" fmla="*/ 2 w 117"/>
                <a:gd name="T29" fmla="*/ 34 h 121"/>
                <a:gd name="T30" fmla="*/ 0 w 117"/>
                <a:gd name="T31" fmla="*/ 24 h 121"/>
                <a:gd name="T32" fmla="*/ 0 w 117"/>
                <a:gd name="T33" fmla="*/ 14 h 121"/>
                <a:gd name="T34" fmla="*/ 2 w 117"/>
                <a:gd name="T35" fmla="*/ 9 h 121"/>
                <a:gd name="T36" fmla="*/ 4 w 117"/>
                <a:gd name="T37" fmla="*/ 5 h 121"/>
                <a:gd name="T38" fmla="*/ 7 w 117"/>
                <a:gd name="T39" fmla="*/ 2 h 121"/>
                <a:gd name="T40" fmla="*/ 12 w 117"/>
                <a:gd name="T41" fmla="*/ 1 h 121"/>
                <a:gd name="T42" fmla="*/ 19 w 117"/>
                <a:gd name="T43" fmla="*/ 0 h 121"/>
                <a:gd name="T44" fmla="*/ 26 w 117"/>
                <a:gd name="T45" fmla="*/ 0 h 121"/>
                <a:gd name="T46" fmla="*/ 34 w 117"/>
                <a:gd name="T47" fmla="*/ 1 h 121"/>
                <a:gd name="T48" fmla="*/ 41 w 117"/>
                <a:gd name="T49" fmla="*/ 3 h 121"/>
                <a:gd name="T50" fmla="*/ 47 w 117"/>
                <a:gd name="T51" fmla="*/ 7 h 121"/>
                <a:gd name="T52" fmla="*/ 52 w 117"/>
                <a:gd name="T53" fmla="*/ 11 h 121"/>
                <a:gd name="T54" fmla="*/ 56 w 117"/>
                <a:gd name="T55" fmla="*/ 16 h 121"/>
                <a:gd name="T56" fmla="*/ 59 w 117"/>
                <a:gd name="T57" fmla="*/ 23 h 12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7" h="121">
                  <a:moveTo>
                    <a:pt x="117" y="46"/>
                  </a:moveTo>
                  <a:lnTo>
                    <a:pt x="117" y="64"/>
                  </a:lnTo>
                  <a:lnTo>
                    <a:pt x="114" y="86"/>
                  </a:lnTo>
                  <a:lnTo>
                    <a:pt x="105" y="106"/>
                  </a:lnTo>
                  <a:lnTo>
                    <a:pt x="89" y="121"/>
                  </a:lnTo>
                  <a:lnTo>
                    <a:pt x="80" y="118"/>
                  </a:lnTo>
                  <a:lnTo>
                    <a:pt x="72" y="115"/>
                  </a:lnTo>
                  <a:lnTo>
                    <a:pt x="65" y="112"/>
                  </a:lnTo>
                  <a:lnTo>
                    <a:pt x="58" y="109"/>
                  </a:lnTo>
                  <a:lnTo>
                    <a:pt x="51" y="106"/>
                  </a:lnTo>
                  <a:lnTo>
                    <a:pt x="44" y="105"/>
                  </a:lnTo>
                  <a:lnTo>
                    <a:pt x="35" y="103"/>
                  </a:lnTo>
                  <a:lnTo>
                    <a:pt x="26" y="103"/>
                  </a:lnTo>
                  <a:lnTo>
                    <a:pt x="10" y="88"/>
                  </a:lnTo>
                  <a:lnTo>
                    <a:pt x="3" y="67"/>
                  </a:lnTo>
                  <a:lnTo>
                    <a:pt x="0" y="47"/>
                  </a:lnTo>
                  <a:lnTo>
                    <a:pt x="0" y="27"/>
                  </a:lnTo>
                  <a:lnTo>
                    <a:pt x="3" y="18"/>
                  </a:lnTo>
                  <a:lnTo>
                    <a:pt x="7" y="9"/>
                  </a:lnTo>
                  <a:lnTo>
                    <a:pt x="14" y="3"/>
                  </a:lnTo>
                  <a:lnTo>
                    <a:pt x="23" y="1"/>
                  </a:lnTo>
                  <a:lnTo>
                    <a:pt x="38" y="0"/>
                  </a:lnTo>
                  <a:lnTo>
                    <a:pt x="52" y="0"/>
                  </a:lnTo>
                  <a:lnTo>
                    <a:pt x="68" y="1"/>
                  </a:lnTo>
                  <a:lnTo>
                    <a:pt x="82" y="6"/>
                  </a:lnTo>
                  <a:lnTo>
                    <a:pt x="94" y="13"/>
                  </a:lnTo>
                  <a:lnTo>
                    <a:pt x="103" y="21"/>
                  </a:lnTo>
                  <a:lnTo>
                    <a:pt x="112" y="32"/>
                  </a:lnTo>
                  <a:lnTo>
                    <a:pt x="11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3579" y="3625"/>
              <a:ext cx="32" cy="30"/>
            </a:xfrm>
            <a:custGeom>
              <a:avLst/>
              <a:gdLst>
                <a:gd name="T0" fmla="*/ 32 w 65"/>
                <a:gd name="T1" fmla="*/ 17 h 60"/>
                <a:gd name="T2" fmla="*/ 32 w 65"/>
                <a:gd name="T3" fmla="*/ 24 h 60"/>
                <a:gd name="T4" fmla="*/ 30 w 65"/>
                <a:gd name="T5" fmla="*/ 29 h 60"/>
                <a:gd name="T6" fmla="*/ 26 w 65"/>
                <a:gd name="T7" fmla="*/ 30 h 60"/>
                <a:gd name="T8" fmla="*/ 22 w 65"/>
                <a:gd name="T9" fmla="*/ 30 h 60"/>
                <a:gd name="T10" fmla="*/ 18 w 65"/>
                <a:gd name="T11" fmla="*/ 29 h 60"/>
                <a:gd name="T12" fmla="*/ 13 w 65"/>
                <a:gd name="T13" fmla="*/ 28 h 60"/>
                <a:gd name="T14" fmla="*/ 8 w 65"/>
                <a:gd name="T15" fmla="*/ 26 h 60"/>
                <a:gd name="T16" fmla="*/ 5 w 65"/>
                <a:gd name="T17" fmla="*/ 26 h 60"/>
                <a:gd name="T18" fmla="*/ 2 w 65"/>
                <a:gd name="T19" fmla="*/ 20 h 60"/>
                <a:gd name="T20" fmla="*/ 0 w 65"/>
                <a:gd name="T21" fmla="*/ 13 h 60"/>
                <a:gd name="T22" fmla="*/ 0 w 65"/>
                <a:gd name="T23" fmla="*/ 7 h 60"/>
                <a:gd name="T24" fmla="*/ 3 w 65"/>
                <a:gd name="T25" fmla="*/ 1 h 60"/>
                <a:gd name="T26" fmla="*/ 8 w 65"/>
                <a:gd name="T27" fmla="*/ 0 h 60"/>
                <a:gd name="T28" fmla="*/ 13 w 65"/>
                <a:gd name="T29" fmla="*/ 0 h 60"/>
                <a:gd name="T30" fmla="*/ 18 w 65"/>
                <a:gd name="T31" fmla="*/ 1 h 60"/>
                <a:gd name="T32" fmla="*/ 22 w 65"/>
                <a:gd name="T33" fmla="*/ 2 h 60"/>
                <a:gd name="T34" fmla="*/ 25 w 65"/>
                <a:gd name="T35" fmla="*/ 5 h 60"/>
                <a:gd name="T36" fmla="*/ 29 w 65"/>
                <a:gd name="T37" fmla="*/ 9 h 60"/>
                <a:gd name="T38" fmla="*/ 31 w 65"/>
                <a:gd name="T39" fmla="*/ 12 h 60"/>
                <a:gd name="T40" fmla="*/ 32 w 65"/>
                <a:gd name="T41" fmla="*/ 17 h 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5" h="60">
                  <a:moveTo>
                    <a:pt x="65" y="34"/>
                  </a:moveTo>
                  <a:lnTo>
                    <a:pt x="64" y="48"/>
                  </a:lnTo>
                  <a:lnTo>
                    <a:pt x="61" y="57"/>
                  </a:lnTo>
                  <a:lnTo>
                    <a:pt x="53" y="60"/>
                  </a:lnTo>
                  <a:lnTo>
                    <a:pt x="45" y="60"/>
                  </a:lnTo>
                  <a:lnTo>
                    <a:pt x="36" y="57"/>
                  </a:lnTo>
                  <a:lnTo>
                    <a:pt x="27" y="55"/>
                  </a:lnTo>
                  <a:lnTo>
                    <a:pt x="17" y="52"/>
                  </a:lnTo>
                  <a:lnTo>
                    <a:pt x="10" y="52"/>
                  </a:lnTo>
                  <a:lnTo>
                    <a:pt x="5" y="40"/>
                  </a:lnTo>
                  <a:lnTo>
                    <a:pt x="0" y="26"/>
                  </a:lnTo>
                  <a:lnTo>
                    <a:pt x="0" y="14"/>
                  </a:lnTo>
                  <a:lnTo>
                    <a:pt x="7" y="1"/>
                  </a:lnTo>
                  <a:lnTo>
                    <a:pt x="17" y="0"/>
                  </a:lnTo>
                  <a:lnTo>
                    <a:pt x="27" y="0"/>
                  </a:lnTo>
                  <a:lnTo>
                    <a:pt x="36" y="1"/>
                  </a:lnTo>
                  <a:lnTo>
                    <a:pt x="45" y="4"/>
                  </a:lnTo>
                  <a:lnTo>
                    <a:pt x="51" y="9"/>
                  </a:lnTo>
                  <a:lnTo>
                    <a:pt x="58" y="17"/>
                  </a:lnTo>
                  <a:lnTo>
                    <a:pt x="62" y="24"/>
                  </a:lnTo>
                  <a:lnTo>
                    <a:pt x="65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3261" y="3667"/>
              <a:ext cx="114" cy="107"/>
            </a:xfrm>
            <a:custGeom>
              <a:avLst/>
              <a:gdLst>
                <a:gd name="T0" fmla="*/ 69 w 227"/>
                <a:gd name="T1" fmla="*/ 4 h 213"/>
                <a:gd name="T2" fmla="*/ 81 w 227"/>
                <a:gd name="T3" fmla="*/ 8 h 213"/>
                <a:gd name="T4" fmla="*/ 95 w 227"/>
                <a:gd name="T5" fmla="*/ 12 h 213"/>
                <a:gd name="T6" fmla="*/ 107 w 227"/>
                <a:gd name="T7" fmla="*/ 17 h 213"/>
                <a:gd name="T8" fmla="*/ 111 w 227"/>
                <a:gd name="T9" fmla="*/ 23 h 213"/>
                <a:gd name="T10" fmla="*/ 104 w 227"/>
                <a:gd name="T11" fmla="*/ 21 h 213"/>
                <a:gd name="T12" fmla="*/ 97 w 227"/>
                <a:gd name="T13" fmla="*/ 19 h 213"/>
                <a:gd name="T14" fmla="*/ 92 w 227"/>
                <a:gd name="T15" fmla="*/ 20 h 213"/>
                <a:gd name="T16" fmla="*/ 91 w 227"/>
                <a:gd name="T17" fmla="*/ 29 h 213"/>
                <a:gd name="T18" fmla="*/ 101 w 227"/>
                <a:gd name="T19" fmla="*/ 38 h 213"/>
                <a:gd name="T20" fmla="*/ 103 w 227"/>
                <a:gd name="T21" fmla="*/ 52 h 213"/>
                <a:gd name="T22" fmla="*/ 103 w 227"/>
                <a:gd name="T23" fmla="*/ 69 h 213"/>
                <a:gd name="T24" fmla="*/ 101 w 227"/>
                <a:gd name="T25" fmla="*/ 84 h 213"/>
                <a:gd name="T26" fmla="*/ 94 w 227"/>
                <a:gd name="T27" fmla="*/ 94 h 213"/>
                <a:gd name="T28" fmla="*/ 85 w 227"/>
                <a:gd name="T29" fmla="*/ 92 h 213"/>
                <a:gd name="T30" fmla="*/ 85 w 227"/>
                <a:gd name="T31" fmla="*/ 81 h 213"/>
                <a:gd name="T32" fmla="*/ 81 w 227"/>
                <a:gd name="T33" fmla="*/ 72 h 213"/>
                <a:gd name="T34" fmla="*/ 74 w 227"/>
                <a:gd name="T35" fmla="*/ 67 h 213"/>
                <a:gd name="T36" fmla="*/ 64 w 227"/>
                <a:gd name="T37" fmla="*/ 64 h 213"/>
                <a:gd name="T38" fmla="*/ 54 w 227"/>
                <a:gd name="T39" fmla="*/ 64 h 213"/>
                <a:gd name="T40" fmla="*/ 43 w 227"/>
                <a:gd name="T41" fmla="*/ 71 h 213"/>
                <a:gd name="T42" fmla="*/ 36 w 227"/>
                <a:gd name="T43" fmla="*/ 88 h 213"/>
                <a:gd name="T44" fmla="*/ 30 w 227"/>
                <a:gd name="T45" fmla="*/ 105 h 213"/>
                <a:gd name="T46" fmla="*/ 19 w 227"/>
                <a:gd name="T47" fmla="*/ 104 h 213"/>
                <a:gd name="T48" fmla="*/ 1 w 227"/>
                <a:gd name="T49" fmla="*/ 82 h 213"/>
                <a:gd name="T50" fmla="*/ 3 w 227"/>
                <a:gd name="T51" fmla="*/ 54 h 213"/>
                <a:gd name="T52" fmla="*/ 10 w 227"/>
                <a:gd name="T53" fmla="*/ 35 h 213"/>
                <a:gd name="T54" fmla="*/ 19 w 227"/>
                <a:gd name="T55" fmla="*/ 23 h 213"/>
                <a:gd name="T56" fmla="*/ 27 w 227"/>
                <a:gd name="T57" fmla="*/ 13 h 213"/>
                <a:gd name="T58" fmla="*/ 37 w 227"/>
                <a:gd name="T59" fmla="*/ 4 h 213"/>
                <a:gd name="T60" fmla="*/ 48 w 227"/>
                <a:gd name="T61" fmla="*/ 3 h 213"/>
                <a:gd name="T62" fmla="*/ 59 w 227"/>
                <a:gd name="T63" fmla="*/ 4 h 21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27" h="213">
                  <a:moveTo>
                    <a:pt x="125" y="0"/>
                  </a:moveTo>
                  <a:lnTo>
                    <a:pt x="137" y="8"/>
                  </a:lnTo>
                  <a:lnTo>
                    <a:pt x="150" y="12"/>
                  </a:lnTo>
                  <a:lnTo>
                    <a:pt x="162" y="16"/>
                  </a:lnTo>
                  <a:lnTo>
                    <a:pt x="176" y="20"/>
                  </a:lnTo>
                  <a:lnTo>
                    <a:pt x="190" y="23"/>
                  </a:lnTo>
                  <a:lnTo>
                    <a:pt x="202" y="28"/>
                  </a:lnTo>
                  <a:lnTo>
                    <a:pt x="214" y="34"/>
                  </a:lnTo>
                  <a:lnTo>
                    <a:pt x="227" y="42"/>
                  </a:lnTo>
                  <a:lnTo>
                    <a:pt x="221" y="45"/>
                  </a:lnTo>
                  <a:lnTo>
                    <a:pt x="214" y="45"/>
                  </a:lnTo>
                  <a:lnTo>
                    <a:pt x="207" y="42"/>
                  </a:lnTo>
                  <a:lnTo>
                    <a:pt x="201" y="40"/>
                  </a:lnTo>
                  <a:lnTo>
                    <a:pt x="194" y="37"/>
                  </a:lnTo>
                  <a:lnTo>
                    <a:pt x="188" y="37"/>
                  </a:lnTo>
                  <a:lnTo>
                    <a:pt x="184" y="39"/>
                  </a:lnTo>
                  <a:lnTo>
                    <a:pt x="177" y="45"/>
                  </a:lnTo>
                  <a:lnTo>
                    <a:pt x="182" y="57"/>
                  </a:lnTo>
                  <a:lnTo>
                    <a:pt x="191" y="67"/>
                  </a:lnTo>
                  <a:lnTo>
                    <a:pt x="201" y="76"/>
                  </a:lnTo>
                  <a:lnTo>
                    <a:pt x="208" y="88"/>
                  </a:lnTo>
                  <a:lnTo>
                    <a:pt x="205" y="104"/>
                  </a:lnTo>
                  <a:lnTo>
                    <a:pt x="205" y="121"/>
                  </a:lnTo>
                  <a:lnTo>
                    <a:pt x="205" y="138"/>
                  </a:lnTo>
                  <a:lnTo>
                    <a:pt x="204" y="153"/>
                  </a:lnTo>
                  <a:lnTo>
                    <a:pt x="202" y="168"/>
                  </a:lnTo>
                  <a:lnTo>
                    <a:pt x="196" y="181"/>
                  </a:lnTo>
                  <a:lnTo>
                    <a:pt x="187" y="188"/>
                  </a:lnTo>
                  <a:lnTo>
                    <a:pt x="173" y="193"/>
                  </a:lnTo>
                  <a:lnTo>
                    <a:pt x="170" y="184"/>
                  </a:lnTo>
                  <a:lnTo>
                    <a:pt x="170" y="173"/>
                  </a:lnTo>
                  <a:lnTo>
                    <a:pt x="170" y="162"/>
                  </a:lnTo>
                  <a:lnTo>
                    <a:pt x="170" y="150"/>
                  </a:lnTo>
                  <a:lnTo>
                    <a:pt x="162" y="144"/>
                  </a:lnTo>
                  <a:lnTo>
                    <a:pt x="154" y="139"/>
                  </a:lnTo>
                  <a:lnTo>
                    <a:pt x="147" y="134"/>
                  </a:lnTo>
                  <a:lnTo>
                    <a:pt x="137" y="131"/>
                  </a:lnTo>
                  <a:lnTo>
                    <a:pt x="128" y="128"/>
                  </a:lnTo>
                  <a:lnTo>
                    <a:pt x="119" y="128"/>
                  </a:lnTo>
                  <a:lnTo>
                    <a:pt x="108" y="128"/>
                  </a:lnTo>
                  <a:lnTo>
                    <a:pt x="99" y="131"/>
                  </a:lnTo>
                  <a:lnTo>
                    <a:pt x="85" y="141"/>
                  </a:lnTo>
                  <a:lnTo>
                    <a:pt x="77" y="156"/>
                  </a:lnTo>
                  <a:lnTo>
                    <a:pt x="71" y="176"/>
                  </a:lnTo>
                  <a:lnTo>
                    <a:pt x="65" y="195"/>
                  </a:lnTo>
                  <a:lnTo>
                    <a:pt x="59" y="209"/>
                  </a:lnTo>
                  <a:lnTo>
                    <a:pt x="51" y="213"/>
                  </a:lnTo>
                  <a:lnTo>
                    <a:pt x="38" y="207"/>
                  </a:lnTo>
                  <a:lnTo>
                    <a:pt x="20" y="185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6" y="107"/>
                  </a:lnTo>
                  <a:lnTo>
                    <a:pt x="12" y="80"/>
                  </a:lnTo>
                  <a:lnTo>
                    <a:pt x="20" y="70"/>
                  </a:lnTo>
                  <a:lnTo>
                    <a:pt x="29" y="57"/>
                  </a:lnTo>
                  <a:lnTo>
                    <a:pt x="37" y="46"/>
                  </a:lnTo>
                  <a:lnTo>
                    <a:pt x="45" y="36"/>
                  </a:lnTo>
                  <a:lnTo>
                    <a:pt x="54" y="25"/>
                  </a:lnTo>
                  <a:lnTo>
                    <a:pt x="63" y="16"/>
                  </a:lnTo>
                  <a:lnTo>
                    <a:pt x="74" y="8"/>
                  </a:lnTo>
                  <a:lnTo>
                    <a:pt x="86" y="0"/>
                  </a:lnTo>
                  <a:lnTo>
                    <a:pt x="96" y="5"/>
                  </a:lnTo>
                  <a:lnTo>
                    <a:pt x="106" y="8"/>
                  </a:lnTo>
                  <a:lnTo>
                    <a:pt x="117" y="8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2B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3308" y="3748"/>
              <a:ext cx="20" cy="43"/>
            </a:xfrm>
            <a:custGeom>
              <a:avLst/>
              <a:gdLst>
                <a:gd name="T0" fmla="*/ 18 w 41"/>
                <a:gd name="T1" fmla="*/ 43 h 87"/>
                <a:gd name="T2" fmla="*/ 2 w 41"/>
                <a:gd name="T3" fmla="*/ 41 h 87"/>
                <a:gd name="T4" fmla="*/ 0 w 41"/>
                <a:gd name="T5" fmla="*/ 30 h 87"/>
                <a:gd name="T6" fmla="*/ 4 w 41"/>
                <a:gd name="T7" fmla="*/ 19 h 87"/>
                <a:gd name="T8" fmla="*/ 9 w 41"/>
                <a:gd name="T9" fmla="*/ 9 h 87"/>
                <a:gd name="T10" fmla="*/ 15 w 41"/>
                <a:gd name="T11" fmla="*/ 0 h 87"/>
                <a:gd name="T12" fmla="*/ 18 w 41"/>
                <a:gd name="T13" fmla="*/ 10 h 87"/>
                <a:gd name="T14" fmla="*/ 19 w 41"/>
                <a:gd name="T15" fmla="*/ 21 h 87"/>
                <a:gd name="T16" fmla="*/ 20 w 41"/>
                <a:gd name="T17" fmla="*/ 32 h 87"/>
                <a:gd name="T18" fmla="*/ 18 w 41"/>
                <a:gd name="T19" fmla="*/ 43 h 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87">
                  <a:moveTo>
                    <a:pt x="36" y="87"/>
                  </a:moveTo>
                  <a:lnTo>
                    <a:pt x="4" y="82"/>
                  </a:lnTo>
                  <a:lnTo>
                    <a:pt x="0" y="60"/>
                  </a:lnTo>
                  <a:lnTo>
                    <a:pt x="8" y="39"/>
                  </a:lnTo>
                  <a:lnTo>
                    <a:pt x="19" y="19"/>
                  </a:lnTo>
                  <a:lnTo>
                    <a:pt x="30" y="0"/>
                  </a:lnTo>
                  <a:lnTo>
                    <a:pt x="36" y="20"/>
                  </a:lnTo>
                  <a:lnTo>
                    <a:pt x="39" y="42"/>
                  </a:lnTo>
                  <a:lnTo>
                    <a:pt x="41" y="65"/>
                  </a:lnTo>
                  <a:lnTo>
                    <a:pt x="36" y="87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3504" y="3751"/>
              <a:ext cx="94" cy="440"/>
            </a:xfrm>
            <a:custGeom>
              <a:avLst/>
              <a:gdLst>
                <a:gd name="T0" fmla="*/ 83 w 188"/>
                <a:gd name="T1" fmla="*/ 440 h 880"/>
                <a:gd name="T2" fmla="*/ 22 w 188"/>
                <a:gd name="T3" fmla="*/ 440 h 880"/>
                <a:gd name="T4" fmla="*/ 16 w 188"/>
                <a:gd name="T5" fmla="*/ 399 h 880"/>
                <a:gd name="T6" fmla="*/ 13 w 188"/>
                <a:gd name="T7" fmla="*/ 358 h 880"/>
                <a:gd name="T8" fmla="*/ 12 w 188"/>
                <a:gd name="T9" fmla="*/ 316 h 880"/>
                <a:gd name="T10" fmla="*/ 9 w 188"/>
                <a:gd name="T11" fmla="*/ 274 h 880"/>
                <a:gd name="T12" fmla="*/ 4 w 188"/>
                <a:gd name="T13" fmla="*/ 221 h 880"/>
                <a:gd name="T14" fmla="*/ 1 w 188"/>
                <a:gd name="T15" fmla="*/ 169 h 880"/>
                <a:gd name="T16" fmla="*/ 0 w 188"/>
                <a:gd name="T17" fmla="*/ 115 h 880"/>
                <a:gd name="T18" fmla="*/ 2 w 188"/>
                <a:gd name="T19" fmla="*/ 61 h 880"/>
                <a:gd name="T20" fmla="*/ 11 w 188"/>
                <a:gd name="T21" fmla="*/ 62 h 880"/>
                <a:gd name="T22" fmla="*/ 20 w 188"/>
                <a:gd name="T23" fmla="*/ 63 h 880"/>
                <a:gd name="T24" fmla="*/ 29 w 188"/>
                <a:gd name="T25" fmla="*/ 64 h 880"/>
                <a:gd name="T26" fmla="*/ 38 w 188"/>
                <a:gd name="T27" fmla="*/ 65 h 880"/>
                <a:gd name="T28" fmla="*/ 46 w 188"/>
                <a:gd name="T29" fmla="*/ 65 h 880"/>
                <a:gd name="T30" fmla="*/ 55 w 188"/>
                <a:gd name="T31" fmla="*/ 65 h 880"/>
                <a:gd name="T32" fmla="*/ 63 w 188"/>
                <a:gd name="T33" fmla="*/ 65 h 880"/>
                <a:gd name="T34" fmla="*/ 70 w 188"/>
                <a:gd name="T35" fmla="*/ 65 h 880"/>
                <a:gd name="T36" fmla="*/ 72 w 188"/>
                <a:gd name="T37" fmla="*/ 56 h 880"/>
                <a:gd name="T38" fmla="*/ 74 w 188"/>
                <a:gd name="T39" fmla="*/ 48 h 880"/>
                <a:gd name="T40" fmla="*/ 77 w 188"/>
                <a:gd name="T41" fmla="*/ 40 h 880"/>
                <a:gd name="T42" fmla="*/ 80 w 188"/>
                <a:gd name="T43" fmla="*/ 31 h 880"/>
                <a:gd name="T44" fmla="*/ 84 w 188"/>
                <a:gd name="T45" fmla="*/ 24 h 880"/>
                <a:gd name="T46" fmla="*/ 87 w 188"/>
                <a:gd name="T47" fmla="*/ 16 h 880"/>
                <a:gd name="T48" fmla="*/ 91 w 188"/>
                <a:gd name="T49" fmla="*/ 8 h 880"/>
                <a:gd name="T50" fmla="*/ 94 w 188"/>
                <a:gd name="T51" fmla="*/ 0 h 880"/>
                <a:gd name="T52" fmla="*/ 94 w 188"/>
                <a:gd name="T53" fmla="*/ 107 h 880"/>
                <a:gd name="T54" fmla="*/ 91 w 188"/>
                <a:gd name="T55" fmla="*/ 217 h 880"/>
                <a:gd name="T56" fmla="*/ 87 w 188"/>
                <a:gd name="T57" fmla="*/ 329 h 880"/>
                <a:gd name="T58" fmla="*/ 83 w 188"/>
                <a:gd name="T59" fmla="*/ 440 h 88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88" h="880">
                  <a:moveTo>
                    <a:pt x="166" y="880"/>
                  </a:moveTo>
                  <a:lnTo>
                    <a:pt x="43" y="879"/>
                  </a:lnTo>
                  <a:lnTo>
                    <a:pt x="31" y="797"/>
                  </a:lnTo>
                  <a:lnTo>
                    <a:pt x="26" y="715"/>
                  </a:lnTo>
                  <a:lnTo>
                    <a:pt x="23" y="632"/>
                  </a:lnTo>
                  <a:lnTo>
                    <a:pt x="17" y="547"/>
                  </a:lnTo>
                  <a:lnTo>
                    <a:pt x="7" y="442"/>
                  </a:lnTo>
                  <a:lnTo>
                    <a:pt x="1" y="337"/>
                  </a:lnTo>
                  <a:lnTo>
                    <a:pt x="0" y="230"/>
                  </a:lnTo>
                  <a:lnTo>
                    <a:pt x="4" y="122"/>
                  </a:lnTo>
                  <a:lnTo>
                    <a:pt x="21" y="124"/>
                  </a:lnTo>
                  <a:lnTo>
                    <a:pt x="40" y="125"/>
                  </a:lnTo>
                  <a:lnTo>
                    <a:pt x="57" y="127"/>
                  </a:lnTo>
                  <a:lnTo>
                    <a:pt x="75" y="129"/>
                  </a:lnTo>
                  <a:lnTo>
                    <a:pt x="92" y="130"/>
                  </a:lnTo>
                  <a:lnTo>
                    <a:pt x="109" y="130"/>
                  </a:lnTo>
                  <a:lnTo>
                    <a:pt x="125" y="130"/>
                  </a:lnTo>
                  <a:lnTo>
                    <a:pt x="140" y="130"/>
                  </a:lnTo>
                  <a:lnTo>
                    <a:pt x="143" y="112"/>
                  </a:lnTo>
                  <a:lnTo>
                    <a:pt x="148" y="95"/>
                  </a:lnTo>
                  <a:lnTo>
                    <a:pt x="153" y="79"/>
                  </a:lnTo>
                  <a:lnTo>
                    <a:pt x="160" y="62"/>
                  </a:lnTo>
                  <a:lnTo>
                    <a:pt x="168" y="47"/>
                  </a:lnTo>
                  <a:lnTo>
                    <a:pt x="174" y="31"/>
                  </a:lnTo>
                  <a:lnTo>
                    <a:pt x="182" y="16"/>
                  </a:lnTo>
                  <a:lnTo>
                    <a:pt x="188" y="0"/>
                  </a:lnTo>
                  <a:lnTo>
                    <a:pt x="187" y="213"/>
                  </a:lnTo>
                  <a:lnTo>
                    <a:pt x="182" y="434"/>
                  </a:lnTo>
                  <a:lnTo>
                    <a:pt x="174" y="658"/>
                  </a:lnTo>
                  <a:lnTo>
                    <a:pt x="166" y="880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3340" y="3780"/>
              <a:ext cx="17" cy="34"/>
            </a:xfrm>
            <a:custGeom>
              <a:avLst/>
              <a:gdLst>
                <a:gd name="T0" fmla="*/ 7 w 34"/>
                <a:gd name="T1" fmla="*/ 0 h 69"/>
                <a:gd name="T2" fmla="*/ 6 w 34"/>
                <a:gd name="T3" fmla="*/ 8 h 69"/>
                <a:gd name="T4" fmla="*/ 8 w 34"/>
                <a:gd name="T5" fmla="*/ 17 h 69"/>
                <a:gd name="T6" fmla="*/ 12 w 34"/>
                <a:gd name="T7" fmla="*/ 26 h 69"/>
                <a:gd name="T8" fmla="*/ 17 w 34"/>
                <a:gd name="T9" fmla="*/ 34 h 69"/>
                <a:gd name="T10" fmla="*/ 1 w 34"/>
                <a:gd name="T11" fmla="*/ 32 h 69"/>
                <a:gd name="T12" fmla="*/ 1 w 34"/>
                <a:gd name="T13" fmla="*/ 23 h 69"/>
                <a:gd name="T14" fmla="*/ 0 w 34"/>
                <a:gd name="T15" fmla="*/ 13 h 69"/>
                <a:gd name="T16" fmla="*/ 2 w 34"/>
                <a:gd name="T17" fmla="*/ 6 h 69"/>
                <a:gd name="T18" fmla="*/ 7 w 34"/>
                <a:gd name="T19" fmla="*/ 0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" h="69">
                  <a:moveTo>
                    <a:pt x="13" y="0"/>
                  </a:moveTo>
                  <a:lnTo>
                    <a:pt x="11" y="16"/>
                  </a:lnTo>
                  <a:lnTo>
                    <a:pt x="16" y="35"/>
                  </a:lnTo>
                  <a:lnTo>
                    <a:pt x="24" y="52"/>
                  </a:lnTo>
                  <a:lnTo>
                    <a:pt x="34" y="69"/>
                  </a:lnTo>
                  <a:lnTo>
                    <a:pt x="2" y="64"/>
                  </a:lnTo>
                  <a:lnTo>
                    <a:pt x="2" y="46"/>
                  </a:lnTo>
                  <a:lnTo>
                    <a:pt x="0" y="27"/>
                  </a:lnTo>
                  <a:lnTo>
                    <a:pt x="3" y="1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92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3607" y="3780"/>
              <a:ext cx="78" cy="323"/>
            </a:xfrm>
            <a:custGeom>
              <a:avLst/>
              <a:gdLst>
                <a:gd name="T0" fmla="*/ 69 w 156"/>
                <a:gd name="T1" fmla="*/ 55 h 646"/>
                <a:gd name="T2" fmla="*/ 71 w 156"/>
                <a:gd name="T3" fmla="*/ 53 h 646"/>
                <a:gd name="T4" fmla="*/ 73 w 156"/>
                <a:gd name="T5" fmla="*/ 52 h 646"/>
                <a:gd name="T6" fmla="*/ 75 w 156"/>
                <a:gd name="T7" fmla="*/ 51 h 646"/>
                <a:gd name="T8" fmla="*/ 78 w 156"/>
                <a:gd name="T9" fmla="*/ 51 h 646"/>
                <a:gd name="T10" fmla="*/ 73 w 156"/>
                <a:gd name="T11" fmla="*/ 85 h 646"/>
                <a:gd name="T12" fmla="*/ 70 w 156"/>
                <a:gd name="T13" fmla="*/ 120 h 646"/>
                <a:gd name="T14" fmla="*/ 66 w 156"/>
                <a:gd name="T15" fmla="*/ 154 h 646"/>
                <a:gd name="T16" fmla="*/ 60 w 156"/>
                <a:gd name="T17" fmla="*/ 187 h 646"/>
                <a:gd name="T18" fmla="*/ 56 w 156"/>
                <a:gd name="T19" fmla="*/ 203 h 646"/>
                <a:gd name="T20" fmla="*/ 52 w 156"/>
                <a:gd name="T21" fmla="*/ 219 h 646"/>
                <a:gd name="T22" fmla="*/ 48 w 156"/>
                <a:gd name="T23" fmla="*/ 236 h 646"/>
                <a:gd name="T24" fmla="*/ 43 w 156"/>
                <a:gd name="T25" fmla="*/ 252 h 646"/>
                <a:gd name="T26" fmla="*/ 39 w 156"/>
                <a:gd name="T27" fmla="*/ 269 h 646"/>
                <a:gd name="T28" fmla="*/ 36 w 156"/>
                <a:gd name="T29" fmla="*/ 285 h 646"/>
                <a:gd name="T30" fmla="*/ 32 w 156"/>
                <a:gd name="T31" fmla="*/ 301 h 646"/>
                <a:gd name="T32" fmla="*/ 29 w 156"/>
                <a:gd name="T33" fmla="*/ 318 h 646"/>
                <a:gd name="T34" fmla="*/ 26 w 156"/>
                <a:gd name="T35" fmla="*/ 320 h 646"/>
                <a:gd name="T36" fmla="*/ 23 w 156"/>
                <a:gd name="T37" fmla="*/ 321 h 646"/>
                <a:gd name="T38" fmla="*/ 20 w 156"/>
                <a:gd name="T39" fmla="*/ 323 h 646"/>
                <a:gd name="T40" fmla="*/ 17 w 156"/>
                <a:gd name="T41" fmla="*/ 323 h 646"/>
                <a:gd name="T42" fmla="*/ 13 w 156"/>
                <a:gd name="T43" fmla="*/ 323 h 646"/>
                <a:gd name="T44" fmla="*/ 10 w 156"/>
                <a:gd name="T45" fmla="*/ 323 h 646"/>
                <a:gd name="T46" fmla="*/ 6 w 156"/>
                <a:gd name="T47" fmla="*/ 323 h 646"/>
                <a:gd name="T48" fmla="*/ 2 w 156"/>
                <a:gd name="T49" fmla="*/ 323 h 646"/>
                <a:gd name="T50" fmla="*/ 1 w 156"/>
                <a:gd name="T51" fmla="*/ 307 h 646"/>
                <a:gd name="T52" fmla="*/ 0 w 156"/>
                <a:gd name="T53" fmla="*/ 290 h 646"/>
                <a:gd name="T54" fmla="*/ 1 w 156"/>
                <a:gd name="T55" fmla="*/ 273 h 646"/>
                <a:gd name="T56" fmla="*/ 0 w 156"/>
                <a:gd name="T57" fmla="*/ 256 h 646"/>
                <a:gd name="T58" fmla="*/ 2 w 156"/>
                <a:gd name="T59" fmla="*/ 201 h 646"/>
                <a:gd name="T60" fmla="*/ 4 w 156"/>
                <a:gd name="T61" fmla="*/ 147 h 646"/>
                <a:gd name="T62" fmla="*/ 5 w 156"/>
                <a:gd name="T63" fmla="*/ 93 h 646"/>
                <a:gd name="T64" fmla="*/ 2 w 156"/>
                <a:gd name="T65" fmla="*/ 38 h 646"/>
                <a:gd name="T66" fmla="*/ 7 w 156"/>
                <a:gd name="T67" fmla="*/ 0 h 646"/>
                <a:gd name="T68" fmla="*/ 13 w 156"/>
                <a:gd name="T69" fmla="*/ 8 h 646"/>
                <a:gd name="T70" fmla="*/ 19 w 156"/>
                <a:gd name="T71" fmla="*/ 18 h 646"/>
                <a:gd name="T72" fmla="*/ 26 w 156"/>
                <a:gd name="T73" fmla="*/ 28 h 646"/>
                <a:gd name="T74" fmla="*/ 32 w 156"/>
                <a:gd name="T75" fmla="*/ 38 h 646"/>
                <a:gd name="T76" fmla="*/ 39 w 156"/>
                <a:gd name="T77" fmla="*/ 46 h 646"/>
                <a:gd name="T78" fmla="*/ 48 w 156"/>
                <a:gd name="T79" fmla="*/ 53 h 646"/>
                <a:gd name="T80" fmla="*/ 57 w 156"/>
                <a:gd name="T81" fmla="*/ 56 h 646"/>
                <a:gd name="T82" fmla="*/ 69 w 156"/>
                <a:gd name="T83" fmla="*/ 55 h 64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56" h="646">
                  <a:moveTo>
                    <a:pt x="137" y="109"/>
                  </a:moveTo>
                  <a:lnTo>
                    <a:pt x="142" y="106"/>
                  </a:lnTo>
                  <a:lnTo>
                    <a:pt x="145" y="103"/>
                  </a:lnTo>
                  <a:lnTo>
                    <a:pt x="149" y="101"/>
                  </a:lnTo>
                  <a:lnTo>
                    <a:pt x="156" y="101"/>
                  </a:lnTo>
                  <a:lnTo>
                    <a:pt x="146" y="169"/>
                  </a:lnTo>
                  <a:lnTo>
                    <a:pt x="139" y="239"/>
                  </a:lnTo>
                  <a:lnTo>
                    <a:pt x="131" y="307"/>
                  </a:lnTo>
                  <a:lnTo>
                    <a:pt x="119" y="373"/>
                  </a:lnTo>
                  <a:lnTo>
                    <a:pt x="111" y="405"/>
                  </a:lnTo>
                  <a:lnTo>
                    <a:pt x="103" y="438"/>
                  </a:lnTo>
                  <a:lnTo>
                    <a:pt x="95" y="472"/>
                  </a:lnTo>
                  <a:lnTo>
                    <a:pt x="86" y="504"/>
                  </a:lnTo>
                  <a:lnTo>
                    <a:pt x="78" y="537"/>
                  </a:lnTo>
                  <a:lnTo>
                    <a:pt x="71" y="569"/>
                  </a:lnTo>
                  <a:lnTo>
                    <a:pt x="63" y="601"/>
                  </a:lnTo>
                  <a:lnTo>
                    <a:pt x="57" y="635"/>
                  </a:lnTo>
                  <a:lnTo>
                    <a:pt x="51" y="639"/>
                  </a:lnTo>
                  <a:lnTo>
                    <a:pt x="46" y="642"/>
                  </a:lnTo>
                  <a:lnTo>
                    <a:pt x="40" y="645"/>
                  </a:lnTo>
                  <a:lnTo>
                    <a:pt x="34" y="645"/>
                  </a:lnTo>
                  <a:lnTo>
                    <a:pt x="26" y="646"/>
                  </a:lnTo>
                  <a:lnTo>
                    <a:pt x="20" y="646"/>
                  </a:lnTo>
                  <a:lnTo>
                    <a:pt x="12" y="646"/>
                  </a:lnTo>
                  <a:lnTo>
                    <a:pt x="4" y="646"/>
                  </a:lnTo>
                  <a:lnTo>
                    <a:pt x="1" y="614"/>
                  </a:lnTo>
                  <a:lnTo>
                    <a:pt x="0" y="580"/>
                  </a:lnTo>
                  <a:lnTo>
                    <a:pt x="1" y="546"/>
                  </a:lnTo>
                  <a:lnTo>
                    <a:pt x="0" y="512"/>
                  </a:lnTo>
                  <a:lnTo>
                    <a:pt x="3" y="402"/>
                  </a:lnTo>
                  <a:lnTo>
                    <a:pt x="7" y="293"/>
                  </a:lnTo>
                  <a:lnTo>
                    <a:pt x="9" y="185"/>
                  </a:lnTo>
                  <a:lnTo>
                    <a:pt x="4" y="75"/>
                  </a:lnTo>
                  <a:lnTo>
                    <a:pt x="14" y="0"/>
                  </a:lnTo>
                  <a:lnTo>
                    <a:pt x="26" y="15"/>
                  </a:lnTo>
                  <a:lnTo>
                    <a:pt x="38" y="35"/>
                  </a:lnTo>
                  <a:lnTo>
                    <a:pt x="51" y="55"/>
                  </a:lnTo>
                  <a:lnTo>
                    <a:pt x="64" y="75"/>
                  </a:lnTo>
                  <a:lnTo>
                    <a:pt x="78" y="92"/>
                  </a:lnTo>
                  <a:lnTo>
                    <a:pt x="95" y="106"/>
                  </a:lnTo>
                  <a:lnTo>
                    <a:pt x="114" y="112"/>
                  </a:lnTo>
                  <a:lnTo>
                    <a:pt x="137" y="109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3235" y="3786"/>
              <a:ext cx="54" cy="28"/>
            </a:xfrm>
            <a:custGeom>
              <a:avLst/>
              <a:gdLst>
                <a:gd name="T0" fmla="*/ 53 w 108"/>
                <a:gd name="T1" fmla="*/ 3 h 57"/>
                <a:gd name="T2" fmla="*/ 54 w 108"/>
                <a:gd name="T3" fmla="*/ 12 h 57"/>
                <a:gd name="T4" fmla="*/ 54 w 108"/>
                <a:gd name="T5" fmla="*/ 18 h 57"/>
                <a:gd name="T6" fmla="*/ 51 w 108"/>
                <a:gd name="T7" fmla="*/ 22 h 57"/>
                <a:gd name="T8" fmla="*/ 46 w 108"/>
                <a:gd name="T9" fmla="*/ 24 h 57"/>
                <a:gd name="T10" fmla="*/ 40 w 108"/>
                <a:gd name="T11" fmla="*/ 26 h 57"/>
                <a:gd name="T12" fmla="*/ 34 w 108"/>
                <a:gd name="T13" fmla="*/ 27 h 57"/>
                <a:gd name="T14" fmla="*/ 27 w 108"/>
                <a:gd name="T15" fmla="*/ 27 h 57"/>
                <a:gd name="T16" fmla="*/ 21 w 108"/>
                <a:gd name="T17" fmla="*/ 28 h 57"/>
                <a:gd name="T18" fmla="*/ 15 w 108"/>
                <a:gd name="T19" fmla="*/ 27 h 57"/>
                <a:gd name="T20" fmla="*/ 9 w 108"/>
                <a:gd name="T21" fmla="*/ 25 h 57"/>
                <a:gd name="T22" fmla="*/ 4 w 108"/>
                <a:gd name="T23" fmla="*/ 23 h 57"/>
                <a:gd name="T24" fmla="*/ 0 w 108"/>
                <a:gd name="T25" fmla="*/ 18 h 57"/>
                <a:gd name="T26" fmla="*/ 4 w 108"/>
                <a:gd name="T27" fmla="*/ 11 h 57"/>
                <a:gd name="T28" fmla="*/ 9 w 108"/>
                <a:gd name="T29" fmla="*/ 6 h 57"/>
                <a:gd name="T30" fmla="*/ 15 w 108"/>
                <a:gd name="T31" fmla="*/ 2 h 57"/>
                <a:gd name="T32" fmla="*/ 22 w 108"/>
                <a:gd name="T33" fmla="*/ 0 h 57"/>
                <a:gd name="T34" fmla="*/ 30 w 108"/>
                <a:gd name="T35" fmla="*/ 0 h 57"/>
                <a:gd name="T36" fmla="*/ 37 w 108"/>
                <a:gd name="T37" fmla="*/ 0 h 57"/>
                <a:gd name="T38" fmla="*/ 45 w 108"/>
                <a:gd name="T39" fmla="*/ 1 h 57"/>
                <a:gd name="T40" fmla="*/ 53 w 108"/>
                <a:gd name="T41" fmla="*/ 3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8" h="57">
                  <a:moveTo>
                    <a:pt x="105" y="6"/>
                  </a:moveTo>
                  <a:lnTo>
                    <a:pt x="108" y="25"/>
                  </a:lnTo>
                  <a:lnTo>
                    <a:pt x="107" y="37"/>
                  </a:lnTo>
                  <a:lnTo>
                    <a:pt x="101" y="45"/>
                  </a:lnTo>
                  <a:lnTo>
                    <a:pt x="91" y="49"/>
                  </a:lnTo>
                  <a:lnTo>
                    <a:pt x="79" y="52"/>
                  </a:lnTo>
                  <a:lnTo>
                    <a:pt x="67" y="54"/>
                  </a:lnTo>
                  <a:lnTo>
                    <a:pt x="53" y="55"/>
                  </a:lnTo>
                  <a:lnTo>
                    <a:pt x="42" y="57"/>
                  </a:lnTo>
                  <a:lnTo>
                    <a:pt x="30" y="54"/>
                  </a:lnTo>
                  <a:lnTo>
                    <a:pt x="17" y="51"/>
                  </a:lnTo>
                  <a:lnTo>
                    <a:pt x="7" y="46"/>
                  </a:lnTo>
                  <a:lnTo>
                    <a:pt x="0" y="37"/>
                  </a:lnTo>
                  <a:lnTo>
                    <a:pt x="8" y="23"/>
                  </a:lnTo>
                  <a:lnTo>
                    <a:pt x="17" y="12"/>
                  </a:lnTo>
                  <a:lnTo>
                    <a:pt x="30" y="4"/>
                  </a:lnTo>
                  <a:lnTo>
                    <a:pt x="44" y="0"/>
                  </a:lnTo>
                  <a:lnTo>
                    <a:pt x="59" y="0"/>
                  </a:lnTo>
                  <a:lnTo>
                    <a:pt x="74" y="0"/>
                  </a:lnTo>
                  <a:lnTo>
                    <a:pt x="90" y="3"/>
                  </a:lnTo>
                  <a:lnTo>
                    <a:pt x="105" y="6"/>
                  </a:lnTo>
                  <a:close/>
                </a:path>
              </a:pathLst>
            </a:custGeom>
            <a:solidFill>
              <a:srgbClr val="992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36"/>
            <p:cNvSpPr>
              <a:spLocks/>
            </p:cNvSpPr>
            <p:nvPr/>
          </p:nvSpPr>
          <p:spPr bwMode="auto">
            <a:xfrm>
              <a:off x="3196" y="3802"/>
              <a:ext cx="28" cy="273"/>
            </a:xfrm>
            <a:custGeom>
              <a:avLst/>
              <a:gdLst>
                <a:gd name="T0" fmla="*/ 28 w 57"/>
                <a:gd name="T1" fmla="*/ 28 h 547"/>
                <a:gd name="T2" fmla="*/ 27 w 57"/>
                <a:gd name="T3" fmla="*/ 89 h 547"/>
                <a:gd name="T4" fmla="*/ 24 w 57"/>
                <a:gd name="T5" fmla="*/ 149 h 547"/>
                <a:gd name="T6" fmla="*/ 21 w 57"/>
                <a:gd name="T7" fmla="*/ 210 h 547"/>
                <a:gd name="T8" fmla="*/ 19 w 57"/>
                <a:gd name="T9" fmla="*/ 273 h 547"/>
                <a:gd name="T10" fmla="*/ 7 w 57"/>
                <a:gd name="T11" fmla="*/ 252 h 547"/>
                <a:gd name="T12" fmla="*/ 2 w 57"/>
                <a:gd name="T13" fmla="*/ 228 h 547"/>
                <a:gd name="T14" fmla="*/ 0 w 57"/>
                <a:gd name="T15" fmla="*/ 204 h 547"/>
                <a:gd name="T16" fmla="*/ 0 w 57"/>
                <a:gd name="T17" fmla="*/ 178 h 547"/>
                <a:gd name="T18" fmla="*/ 3 w 57"/>
                <a:gd name="T19" fmla="*/ 152 h 547"/>
                <a:gd name="T20" fmla="*/ 5 w 57"/>
                <a:gd name="T21" fmla="*/ 126 h 547"/>
                <a:gd name="T22" fmla="*/ 6 w 57"/>
                <a:gd name="T23" fmla="*/ 101 h 547"/>
                <a:gd name="T24" fmla="*/ 6 w 57"/>
                <a:gd name="T25" fmla="*/ 78 h 547"/>
                <a:gd name="T26" fmla="*/ 9 w 57"/>
                <a:gd name="T27" fmla="*/ 56 h 547"/>
                <a:gd name="T28" fmla="*/ 9 w 57"/>
                <a:gd name="T29" fmla="*/ 37 h 547"/>
                <a:gd name="T30" fmla="*/ 10 w 57"/>
                <a:gd name="T31" fmla="*/ 18 h 547"/>
                <a:gd name="T32" fmla="*/ 15 w 57"/>
                <a:gd name="T33" fmla="*/ 0 h 547"/>
                <a:gd name="T34" fmla="*/ 17 w 57"/>
                <a:gd name="T35" fmla="*/ 8 h 547"/>
                <a:gd name="T36" fmla="*/ 18 w 57"/>
                <a:gd name="T37" fmla="*/ 15 h 547"/>
                <a:gd name="T38" fmla="*/ 22 w 57"/>
                <a:gd name="T39" fmla="*/ 22 h 547"/>
                <a:gd name="T40" fmla="*/ 28 w 57"/>
                <a:gd name="T41" fmla="*/ 28 h 54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7" h="547">
                  <a:moveTo>
                    <a:pt x="57" y="57"/>
                  </a:moveTo>
                  <a:lnTo>
                    <a:pt x="54" y="178"/>
                  </a:lnTo>
                  <a:lnTo>
                    <a:pt x="49" y="298"/>
                  </a:lnTo>
                  <a:lnTo>
                    <a:pt x="43" y="420"/>
                  </a:lnTo>
                  <a:lnTo>
                    <a:pt x="38" y="547"/>
                  </a:lnTo>
                  <a:lnTo>
                    <a:pt x="15" y="505"/>
                  </a:lnTo>
                  <a:lnTo>
                    <a:pt x="4" y="457"/>
                  </a:lnTo>
                  <a:lnTo>
                    <a:pt x="0" y="408"/>
                  </a:lnTo>
                  <a:lnTo>
                    <a:pt x="1" y="357"/>
                  </a:lnTo>
                  <a:lnTo>
                    <a:pt x="6" y="304"/>
                  </a:lnTo>
                  <a:lnTo>
                    <a:pt x="10" y="253"/>
                  </a:lnTo>
                  <a:lnTo>
                    <a:pt x="13" y="202"/>
                  </a:lnTo>
                  <a:lnTo>
                    <a:pt x="13" y="156"/>
                  </a:lnTo>
                  <a:lnTo>
                    <a:pt x="18" y="113"/>
                  </a:lnTo>
                  <a:lnTo>
                    <a:pt x="18" y="74"/>
                  </a:lnTo>
                  <a:lnTo>
                    <a:pt x="20" y="37"/>
                  </a:lnTo>
                  <a:lnTo>
                    <a:pt x="30" y="0"/>
                  </a:lnTo>
                  <a:lnTo>
                    <a:pt x="34" y="16"/>
                  </a:lnTo>
                  <a:lnTo>
                    <a:pt x="37" y="31"/>
                  </a:lnTo>
                  <a:lnTo>
                    <a:pt x="44" y="45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4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37"/>
            <p:cNvSpPr>
              <a:spLocks/>
            </p:cNvSpPr>
            <p:nvPr/>
          </p:nvSpPr>
          <p:spPr bwMode="auto">
            <a:xfrm>
              <a:off x="3306" y="3804"/>
              <a:ext cx="13" cy="7"/>
            </a:xfrm>
            <a:custGeom>
              <a:avLst/>
              <a:gdLst>
                <a:gd name="T0" fmla="*/ 0 w 25"/>
                <a:gd name="T1" fmla="*/ 7 h 12"/>
                <a:gd name="T2" fmla="*/ 4 w 25"/>
                <a:gd name="T3" fmla="*/ 0 h 12"/>
                <a:gd name="T4" fmla="*/ 13 w 25"/>
                <a:gd name="T5" fmla="*/ 5 h 12"/>
                <a:gd name="T6" fmla="*/ 0 w 25"/>
                <a:gd name="T7" fmla="*/ 7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12">
                  <a:moveTo>
                    <a:pt x="0" y="12"/>
                  </a:moveTo>
                  <a:lnTo>
                    <a:pt x="7" y="0"/>
                  </a:lnTo>
                  <a:lnTo>
                    <a:pt x="25" y="8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992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38"/>
            <p:cNvSpPr>
              <a:spLocks/>
            </p:cNvSpPr>
            <p:nvPr/>
          </p:nvSpPr>
          <p:spPr bwMode="auto">
            <a:xfrm>
              <a:off x="3444" y="3804"/>
              <a:ext cx="62" cy="382"/>
            </a:xfrm>
            <a:custGeom>
              <a:avLst/>
              <a:gdLst>
                <a:gd name="T0" fmla="*/ 44 w 125"/>
                <a:gd name="T1" fmla="*/ 6 h 764"/>
                <a:gd name="T2" fmla="*/ 46 w 125"/>
                <a:gd name="T3" fmla="*/ 101 h 764"/>
                <a:gd name="T4" fmla="*/ 52 w 125"/>
                <a:gd name="T5" fmla="*/ 196 h 764"/>
                <a:gd name="T6" fmla="*/ 58 w 125"/>
                <a:gd name="T7" fmla="*/ 290 h 764"/>
                <a:gd name="T8" fmla="*/ 62 w 125"/>
                <a:gd name="T9" fmla="*/ 382 h 764"/>
                <a:gd name="T10" fmla="*/ 58 w 125"/>
                <a:gd name="T11" fmla="*/ 382 h 764"/>
                <a:gd name="T12" fmla="*/ 53 w 125"/>
                <a:gd name="T13" fmla="*/ 382 h 764"/>
                <a:gd name="T14" fmla="*/ 48 w 125"/>
                <a:gd name="T15" fmla="*/ 382 h 764"/>
                <a:gd name="T16" fmla="*/ 42 w 125"/>
                <a:gd name="T17" fmla="*/ 381 h 764"/>
                <a:gd name="T18" fmla="*/ 38 w 125"/>
                <a:gd name="T19" fmla="*/ 379 h 764"/>
                <a:gd name="T20" fmla="*/ 34 w 125"/>
                <a:gd name="T21" fmla="*/ 377 h 764"/>
                <a:gd name="T22" fmla="*/ 31 w 125"/>
                <a:gd name="T23" fmla="*/ 373 h 764"/>
                <a:gd name="T24" fmla="*/ 29 w 125"/>
                <a:gd name="T25" fmla="*/ 368 h 764"/>
                <a:gd name="T26" fmla="*/ 22 w 125"/>
                <a:gd name="T27" fmla="*/ 334 h 764"/>
                <a:gd name="T28" fmla="*/ 18 w 125"/>
                <a:gd name="T29" fmla="*/ 299 h 764"/>
                <a:gd name="T30" fmla="*/ 15 w 125"/>
                <a:gd name="T31" fmla="*/ 263 h 764"/>
                <a:gd name="T32" fmla="*/ 12 w 125"/>
                <a:gd name="T33" fmla="*/ 226 h 764"/>
                <a:gd name="T34" fmla="*/ 11 w 125"/>
                <a:gd name="T35" fmla="*/ 190 h 764"/>
                <a:gd name="T36" fmla="*/ 9 w 125"/>
                <a:gd name="T37" fmla="*/ 153 h 764"/>
                <a:gd name="T38" fmla="*/ 7 w 125"/>
                <a:gd name="T39" fmla="*/ 116 h 764"/>
                <a:gd name="T40" fmla="*/ 4 w 125"/>
                <a:gd name="T41" fmla="*/ 79 h 764"/>
                <a:gd name="T42" fmla="*/ 3 w 125"/>
                <a:gd name="T43" fmla="*/ 60 h 764"/>
                <a:gd name="T44" fmla="*/ 1 w 125"/>
                <a:gd name="T45" fmla="*/ 40 h 764"/>
                <a:gd name="T46" fmla="*/ 0 w 125"/>
                <a:gd name="T47" fmla="*/ 19 h 764"/>
                <a:gd name="T48" fmla="*/ 6 w 125"/>
                <a:gd name="T49" fmla="*/ 0 h 764"/>
                <a:gd name="T50" fmla="*/ 44 w 125"/>
                <a:gd name="T51" fmla="*/ 6 h 76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25" h="764">
                  <a:moveTo>
                    <a:pt x="88" y="12"/>
                  </a:moveTo>
                  <a:lnTo>
                    <a:pt x="93" y="202"/>
                  </a:lnTo>
                  <a:lnTo>
                    <a:pt x="104" y="392"/>
                  </a:lnTo>
                  <a:lnTo>
                    <a:pt x="116" y="579"/>
                  </a:lnTo>
                  <a:lnTo>
                    <a:pt x="125" y="764"/>
                  </a:lnTo>
                  <a:lnTo>
                    <a:pt x="116" y="764"/>
                  </a:lnTo>
                  <a:lnTo>
                    <a:pt x="107" y="764"/>
                  </a:lnTo>
                  <a:lnTo>
                    <a:pt x="96" y="764"/>
                  </a:lnTo>
                  <a:lnTo>
                    <a:pt x="85" y="761"/>
                  </a:lnTo>
                  <a:lnTo>
                    <a:pt x="76" y="758"/>
                  </a:lnTo>
                  <a:lnTo>
                    <a:pt x="68" y="753"/>
                  </a:lnTo>
                  <a:lnTo>
                    <a:pt x="62" y="745"/>
                  </a:lnTo>
                  <a:lnTo>
                    <a:pt x="59" y="735"/>
                  </a:lnTo>
                  <a:lnTo>
                    <a:pt x="45" y="667"/>
                  </a:lnTo>
                  <a:lnTo>
                    <a:pt x="36" y="597"/>
                  </a:lnTo>
                  <a:lnTo>
                    <a:pt x="30" y="526"/>
                  </a:lnTo>
                  <a:lnTo>
                    <a:pt x="25" y="452"/>
                  </a:lnTo>
                  <a:lnTo>
                    <a:pt x="22" y="380"/>
                  </a:lnTo>
                  <a:lnTo>
                    <a:pt x="19" y="306"/>
                  </a:lnTo>
                  <a:lnTo>
                    <a:pt x="14" y="231"/>
                  </a:lnTo>
                  <a:lnTo>
                    <a:pt x="8" y="157"/>
                  </a:lnTo>
                  <a:lnTo>
                    <a:pt x="6" y="119"/>
                  </a:lnTo>
                  <a:lnTo>
                    <a:pt x="2" y="79"/>
                  </a:lnTo>
                  <a:lnTo>
                    <a:pt x="0" y="37"/>
                  </a:lnTo>
                  <a:lnTo>
                    <a:pt x="13" y="0"/>
                  </a:lnTo>
                  <a:lnTo>
                    <a:pt x="88" y="12"/>
                  </a:lnTo>
                  <a:close/>
                </a:path>
              </a:pathLst>
            </a:custGeom>
            <a:solidFill>
              <a:srgbClr val="3F9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3654" y="3806"/>
              <a:ext cx="98" cy="293"/>
            </a:xfrm>
            <a:custGeom>
              <a:avLst/>
              <a:gdLst>
                <a:gd name="T0" fmla="*/ 14 w 196"/>
                <a:gd name="T1" fmla="*/ 291 h 587"/>
                <a:gd name="T2" fmla="*/ 0 w 196"/>
                <a:gd name="T3" fmla="*/ 293 h 587"/>
                <a:gd name="T4" fmla="*/ 7 w 196"/>
                <a:gd name="T5" fmla="*/ 260 h 587"/>
                <a:gd name="T6" fmla="*/ 13 w 196"/>
                <a:gd name="T7" fmla="*/ 227 h 587"/>
                <a:gd name="T8" fmla="*/ 19 w 196"/>
                <a:gd name="T9" fmla="*/ 193 h 587"/>
                <a:gd name="T10" fmla="*/ 26 w 196"/>
                <a:gd name="T11" fmla="*/ 158 h 587"/>
                <a:gd name="T12" fmla="*/ 31 w 196"/>
                <a:gd name="T13" fmla="*/ 124 h 587"/>
                <a:gd name="T14" fmla="*/ 36 w 196"/>
                <a:gd name="T15" fmla="*/ 89 h 587"/>
                <a:gd name="T16" fmla="*/ 41 w 196"/>
                <a:gd name="T17" fmla="*/ 55 h 587"/>
                <a:gd name="T18" fmla="*/ 46 w 196"/>
                <a:gd name="T19" fmla="*/ 21 h 587"/>
                <a:gd name="T20" fmla="*/ 98 w 196"/>
                <a:gd name="T21" fmla="*/ 0 h 587"/>
                <a:gd name="T22" fmla="*/ 91 w 196"/>
                <a:gd name="T23" fmla="*/ 37 h 587"/>
                <a:gd name="T24" fmla="*/ 84 w 196"/>
                <a:gd name="T25" fmla="*/ 74 h 587"/>
                <a:gd name="T26" fmla="*/ 75 w 196"/>
                <a:gd name="T27" fmla="*/ 111 h 587"/>
                <a:gd name="T28" fmla="*/ 65 w 196"/>
                <a:gd name="T29" fmla="*/ 148 h 587"/>
                <a:gd name="T30" fmla="*/ 53 w 196"/>
                <a:gd name="T31" fmla="*/ 184 h 587"/>
                <a:gd name="T32" fmla="*/ 42 w 196"/>
                <a:gd name="T33" fmla="*/ 220 h 587"/>
                <a:gd name="T34" fmla="*/ 28 w 196"/>
                <a:gd name="T35" fmla="*/ 257 h 587"/>
                <a:gd name="T36" fmla="*/ 14 w 196"/>
                <a:gd name="T37" fmla="*/ 291 h 5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96" h="587">
                  <a:moveTo>
                    <a:pt x="28" y="583"/>
                  </a:moveTo>
                  <a:lnTo>
                    <a:pt x="0" y="587"/>
                  </a:lnTo>
                  <a:lnTo>
                    <a:pt x="14" y="520"/>
                  </a:lnTo>
                  <a:lnTo>
                    <a:pt x="26" y="454"/>
                  </a:lnTo>
                  <a:lnTo>
                    <a:pt x="38" y="386"/>
                  </a:lnTo>
                  <a:lnTo>
                    <a:pt x="51" y="316"/>
                  </a:lnTo>
                  <a:lnTo>
                    <a:pt x="62" y="248"/>
                  </a:lnTo>
                  <a:lnTo>
                    <a:pt x="71" y="179"/>
                  </a:lnTo>
                  <a:lnTo>
                    <a:pt x="82" y="110"/>
                  </a:lnTo>
                  <a:lnTo>
                    <a:pt x="91" y="42"/>
                  </a:lnTo>
                  <a:lnTo>
                    <a:pt x="196" y="0"/>
                  </a:lnTo>
                  <a:lnTo>
                    <a:pt x="182" y="74"/>
                  </a:lnTo>
                  <a:lnTo>
                    <a:pt x="167" y="148"/>
                  </a:lnTo>
                  <a:lnTo>
                    <a:pt x="150" y="222"/>
                  </a:lnTo>
                  <a:lnTo>
                    <a:pt x="130" y="296"/>
                  </a:lnTo>
                  <a:lnTo>
                    <a:pt x="106" y="369"/>
                  </a:lnTo>
                  <a:lnTo>
                    <a:pt x="83" y="441"/>
                  </a:lnTo>
                  <a:lnTo>
                    <a:pt x="55" y="514"/>
                  </a:lnTo>
                  <a:lnTo>
                    <a:pt x="28" y="583"/>
                  </a:lnTo>
                  <a:close/>
                </a:path>
              </a:pathLst>
            </a:custGeom>
            <a:solidFill>
              <a:srgbClr val="007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40"/>
            <p:cNvSpPr>
              <a:spLocks/>
            </p:cNvSpPr>
            <p:nvPr/>
          </p:nvSpPr>
          <p:spPr bwMode="auto">
            <a:xfrm>
              <a:off x="3273" y="3827"/>
              <a:ext cx="49" cy="276"/>
            </a:xfrm>
            <a:custGeom>
              <a:avLst/>
              <a:gdLst>
                <a:gd name="T0" fmla="*/ 49 w 99"/>
                <a:gd name="T1" fmla="*/ 0 h 552"/>
                <a:gd name="T2" fmla="*/ 48 w 99"/>
                <a:gd name="T3" fmla="*/ 71 h 552"/>
                <a:gd name="T4" fmla="*/ 41 w 99"/>
                <a:gd name="T5" fmla="*/ 141 h 552"/>
                <a:gd name="T6" fmla="*/ 34 w 99"/>
                <a:gd name="T7" fmla="*/ 209 h 552"/>
                <a:gd name="T8" fmla="*/ 30 w 99"/>
                <a:gd name="T9" fmla="*/ 276 h 552"/>
                <a:gd name="T10" fmla="*/ 26 w 99"/>
                <a:gd name="T11" fmla="*/ 276 h 552"/>
                <a:gd name="T12" fmla="*/ 23 w 99"/>
                <a:gd name="T13" fmla="*/ 276 h 552"/>
                <a:gd name="T14" fmla="*/ 19 w 99"/>
                <a:gd name="T15" fmla="*/ 276 h 552"/>
                <a:gd name="T16" fmla="*/ 15 w 99"/>
                <a:gd name="T17" fmla="*/ 276 h 552"/>
                <a:gd name="T18" fmla="*/ 12 w 99"/>
                <a:gd name="T19" fmla="*/ 276 h 552"/>
                <a:gd name="T20" fmla="*/ 8 w 99"/>
                <a:gd name="T21" fmla="*/ 276 h 552"/>
                <a:gd name="T22" fmla="*/ 4 w 99"/>
                <a:gd name="T23" fmla="*/ 276 h 552"/>
                <a:gd name="T24" fmla="*/ 0 w 99"/>
                <a:gd name="T25" fmla="*/ 275 h 552"/>
                <a:gd name="T26" fmla="*/ 4 w 99"/>
                <a:gd name="T27" fmla="*/ 264 h 552"/>
                <a:gd name="T28" fmla="*/ 6 w 99"/>
                <a:gd name="T29" fmla="*/ 253 h 552"/>
                <a:gd name="T30" fmla="*/ 5 w 99"/>
                <a:gd name="T31" fmla="*/ 241 h 552"/>
                <a:gd name="T32" fmla="*/ 7 w 99"/>
                <a:gd name="T33" fmla="*/ 228 h 552"/>
                <a:gd name="T34" fmla="*/ 7 w 99"/>
                <a:gd name="T35" fmla="*/ 199 h 552"/>
                <a:gd name="T36" fmla="*/ 9 w 99"/>
                <a:gd name="T37" fmla="*/ 171 h 552"/>
                <a:gd name="T38" fmla="*/ 12 w 99"/>
                <a:gd name="T39" fmla="*/ 142 h 552"/>
                <a:gd name="T40" fmla="*/ 16 w 99"/>
                <a:gd name="T41" fmla="*/ 114 h 552"/>
                <a:gd name="T42" fmla="*/ 19 w 99"/>
                <a:gd name="T43" fmla="*/ 87 h 552"/>
                <a:gd name="T44" fmla="*/ 22 w 99"/>
                <a:gd name="T45" fmla="*/ 60 h 552"/>
                <a:gd name="T46" fmla="*/ 23 w 99"/>
                <a:gd name="T47" fmla="*/ 32 h 552"/>
                <a:gd name="T48" fmla="*/ 22 w 99"/>
                <a:gd name="T49" fmla="*/ 4 h 552"/>
                <a:gd name="T50" fmla="*/ 25 w 99"/>
                <a:gd name="T51" fmla="*/ 3 h 552"/>
                <a:gd name="T52" fmla="*/ 28 w 99"/>
                <a:gd name="T53" fmla="*/ 2 h 552"/>
                <a:gd name="T54" fmla="*/ 31 w 99"/>
                <a:gd name="T55" fmla="*/ 2 h 552"/>
                <a:gd name="T56" fmla="*/ 34 w 99"/>
                <a:gd name="T57" fmla="*/ 1 h 552"/>
                <a:gd name="T58" fmla="*/ 38 w 99"/>
                <a:gd name="T59" fmla="*/ 1 h 552"/>
                <a:gd name="T60" fmla="*/ 41 w 99"/>
                <a:gd name="T61" fmla="*/ 0 h 552"/>
                <a:gd name="T62" fmla="*/ 45 w 99"/>
                <a:gd name="T63" fmla="*/ 0 h 552"/>
                <a:gd name="T64" fmla="*/ 49 w 99"/>
                <a:gd name="T65" fmla="*/ 0 h 55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99" h="552">
                  <a:moveTo>
                    <a:pt x="99" y="0"/>
                  </a:moveTo>
                  <a:lnTo>
                    <a:pt x="96" y="142"/>
                  </a:lnTo>
                  <a:lnTo>
                    <a:pt x="82" y="281"/>
                  </a:lnTo>
                  <a:lnTo>
                    <a:pt x="68" y="418"/>
                  </a:lnTo>
                  <a:lnTo>
                    <a:pt x="60" y="552"/>
                  </a:lnTo>
                  <a:lnTo>
                    <a:pt x="53" y="552"/>
                  </a:lnTo>
                  <a:lnTo>
                    <a:pt x="46" y="552"/>
                  </a:lnTo>
                  <a:lnTo>
                    <a:pt x="39" y="552"/>
                  </a:lnTo>
                  <a:lnTo>
                    <a:pt x="31" y="552"/>
                  </a:lnTo>
                  <a:lnTo>
                    <a:pt x="25" y="552"/>
                  </a:lnTo>
                  <a:lnTo>
                    <a:pt x="17" y="552"/>
                  </a:lnTo>
                  <a:lnTo>
                    <a:pt x="8" y="551"/>
                  </a:lnTo>
                  <a:lnTo>
                    <a:pt x="0" y="549"/>
                  </a:lnTo>
                  <a:lnTo>
                    <a:pt x="9" y="528"/>
                  </a:lnTo>
                  <a:lnTo>
                    <a:pt x="12" y="506"/>
                  </a:lnTo>
                  <a:lnTo>
                    <a:pt x="11" y="481"/>
                  </a:lnTo>
                  <a:lnTo>
                    <a:pt x="15" y="455"/>
                  </a:lnTo>
                  <a:lnTo>
                    <a:pt x="15" y="398"/>
                  </a:lnTo>
                  <a:lnTo>
                    <a:pt x="19" y="341"/>
                  </a:lnTo>
                  <a:lnTo>
                    <a:pt x="25" y="284"/>
                  </a:lnTo>
                  <a:lnTo>
                    <a:pt x="32" y="228"/>
                  </a:lnTo>
                  <a:lnTo>
                    <a:pt x="39" y="174"/>
                  </a:lnTo>
                  <a:lnTo>
                    <a:pt x="45" y="119"/>
                  </a:lnTo>
                  <a:lnTo>
                    <a:pt x="46" y="63"/>
                  </a:lnTo>
                  <a:lnTo>
                    <a:pt x="45" y="7"/>
                  </a:lnTo>
                  <a:lnTo>
                    <a:pt x="51" y="6"/>
                  </a:lnTo>
                  <a:lnTo>
                    <a:pt x="56" y="4"/>
                  </a:lnTo>
                  <a:lnTo>
                    <a:pt x="63" y="3"/>
                  </a:lnTo>
                  <a:lnTo>
                    <a:pt x="69" y="1"/>
                  </a:lnTo>
                  <a:lnTo>
                    <a:pt x="77" y="1"/>
                  </a:lnTo>
                  <a:lnTo>
                    <a:pt x="83" y="0"/>
                  </a:lnTo>
                  <a:lnTo>
                    <a:pt x="91" y="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3231" y="3830"/>
              <a:ext cx="54" cy="272"/>
            </a:xfrm>
            <a:custGeom>
              <a:avLst/>
              <a:gdLst>
                <a:gd name="T0" fmla="*/ 50 w 106"/>
                <a:gd name="T1" fmla="*/ 1 h 543"/>
                <a:gd name="T2" fmla="*/ 48 w 106"/>
                <a:gd name="T3" fmla="*/ 5 h 543"/>
                <a:gd name="T4" fmla="*/ 49 w 106"/>
                <a:gd name="T5" fmla="*/ 9 h 543"/>
                <a:gd name="T6" fmla="*/ 52 w 106"/>
                <a:gd name="T7" fmla="*/ 12 h 543"/>
                <a:gd name="T8" fmla="*/ 54 w 106"/>
                <a:gd name="T9" fmla="*/ 16 h 543"/>
                <a:gd name="T10" fmla="*/ 48 w 106"/>
                <a:gd name="T11" fmla="*/ 76 h 543"/>
                <a:gd name="T12" fmla="*/ 42 w 106"/>
                <a:gd name="T13" fmla="*/ 134 h 543"/>
                <a:gd name="T14" fmla="*/ 37 w 106"/>
                <a:gd name="T15" fmla="*/ 191 h 543"/>
                <a:gd name="T16" fmla="*/ 31 w 106"/>
                <a:gd name="T17" fmla="*/ 251 h 543"/>
                <a:gd name="T18" fmla="*/ 33 w 106"/>
                <a:gd name="T19" fmla="*/ 272 h 543"/>
                <a:gd name="T20" fmla="*/ 4 w 106"/>
                <a:gd name="T21" fmla="*/ 266 h 543"/>
                <a:gd name="T22" fmla="*/ 0 w 106"/>
                <a:gd name="T23" fmla="*/ 201 h 543"/>
                <a:gd name="T24" fmla="*/ 2 w 106"/>
                <a:gd name="T25" fmla="*/ 138 h 543"/>
                <a:gd name="T26" fmla="*/ 8 w 106"/>
                <a:gd name="T27" fmla="*/ 73 h 543"/>
                <a:gd name="T28" fmla="*/ 12 w 106"/>
                <a:gd name="T29" fmla="*/ 6 h 543"/>
                <a:gd name="T30" fmla="*/ 13 w 106"/>
                <a:gd name="T31" fmla="*/ 3 h 543"/>
                <a:gd name="T32" fmla="*/ 16 w 106"/>
                <a:gd name="T33" fmla="*/ 1 h 543"/>
                <a:gd name="T34" fmla="*/ 20 w 106"/>
                <a:gd name="T35" fmla="*/ 0 h 543"/>
                <a:gd name="T36" fmla="*/ 25 w 106"/>
                <a:gd name="T37" fmla="*/ 0 h 543"/>
                <a:gd name="T38" fmla="*/ 30 w 106"/>
                <a:gd name="T39" fmla="*/ 1 h 543"/>
                <a:gd name="T40" fmla="*/ 35 w 106"/>
                <a:gd name="T41" fmla="*/ 2 h 543"/>
                <a:gd name="T42" fmla="*/ 40 w 106"/>
                <a:gd name="T43" fmla="*/ 2 h 543"/>
                <a:gd name="T44" fmla="*/ 45 w 106"/>
                <a:gd name="T45" fmla="*/ 1 h 543"/>
                <a:gd name="T46" fmla="*/ 50 w 106"/>
                <a:gd name="T47" fmla="*/ 1 h 54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06" h="543">
                  <a:moveTo>
                    <a:pt x="98" y="1"/>
                  </a:moveTo>
                  <a:lnTo>
                    <a:pt x="95" y="9"/>
                  </a:lnTo>
                  <a:lnTo>
                    <a:pt x="97" y="17"/>
                  </a:lnTo>
                  <a:lnTo>
                    <a:pt x="102" y="23"/>
                  </a:lnTo>
                  <a:lnTo>
                    <a:pt x="106" y="31"/>
                  </a:lnTo>
                  <a:lnTo>
                    <a:pt x="95" y="151"/>
                  </a:lnTo>
                  <a:lnTo>
                    <a:pt x="83" y="267"/>
                  </a:lnTo>
                  <a:lnTo>
                    <a:pt x="72" y="381"/>
                  </a:lnTo>
                  <a:lnTo>
                    <a:pt x="61" y="501"/>
                  </a:lnTo>
                  <a:lnTo>
                    <a:pt x="64" y="543"/>
                  </a:lnTo>
                  <a:lnTo>
                    <a:pt x="7" y="532"/>
                  </a:lnTo>
                  <a:lnTo>
                    <a:pt x="0" y="401"/>
                  </a:lnTo>
                  <a:lnTo>
                    <a:pt x="4" y="275"/>
                  </a:lnTo>
                  <a:lnTo>
                    <a:pt x="15" y="146"/>
                  </a:lnTo>
                  <a:lnTo>
                    <a:pt x="23" y="12"/>
                  </a:lnTo>
                  <a:lnTo>
                    <a:pt x="26" y="6"/>
                  </a:lnTo>
                  <a:lnTo>
                    <a:pt x="32" y="1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8" y="1"/>
                  </a:lnTo>
                  <a:lnTo>
                    <a:pt x="69" y="3"/>
                  </a:lnTo>
                  <a:lnTo>
                    <a:pt x="78" y="3"/>
                  </a:lnTo>
                  <a:lnTo>
                    <a:pt x="88" y="1"/>
                  </a:lnTo>
                  <a:lnTo>
                    <a:pt x="98" y="1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3322" y="3831"/>
              <a:ext cx="51" cy="276"/>
            </a:xfrm>
            <a:custGeom>
              <a:avLst/>
              <a:gdLst>
                <a:gd name="T0" fmla="*/ 51 w 100"/>
                <a:gd name="T1" fmla="*/ 17 h 553"/>
                <a:gd name="T2" fmla="*/ 45 w 100"/>
                <a:gd name="T3" fmla="*/ 84 h 553"/>
                <a:gd name="T4" fmla="*/ 41 w 100"/>
                <a:gd name="T5" fmla="*/ 149 h 553"/>
                <a:gd name="T6" fmla="*/ 36 w 100"/>
                <a:gd name="T7" fmla="*/ 212 h 553"/>
                <a:gd name="T8" fmla="*/ 32 w 100"/>
                <a:gd name="T9" fmla="*/ 276 h 553"/>
                <a:gd name="T10" fmla="*/ 0 w 100"/>
                <a:gd name="T11" fmla="*/ 275 h 553"/>
                <a:gd name="T12" fmla="*/ 2 w 100"/>
                <a:gd name="T13" fmla="*/ 207 h 553"/>
                <a:gd name="T14" fmla="*/ 6 w 100"/>
                <a:gd name="T15" fmla="*/ 137 h 553"/>
                <a:gd name="T16" fmla="*/ 11 w 100"/>
                <a:gd name="T17" fmla="*/ 68 h 553"/>
                <a:gd name="T18" fmla="*/ 16 w 100"/>
                <a:gd name="T19" fmla="*/ 0 h 553"/>
                <a:gd name="T20" fmla="*/ 21 w 100"/>
                <a:gd name="T21" fmla="*/ 1 h 553"/>
                <a:gd name="T22" fmla="*/ 27 w 100"/>
                <a:gd name="T23" fmla="*/ 1 h 553"/>
                <a:gd name="T24" fmla="*/ 32 w 100"/>
                <a:gd name="T25" fmla="*/ 2 h 553"/>
                <a:gd name="T26" fmla="*/ 38 w 100"/>
                <a:gd name="T27" fmla="*/ 3 h 553"/>
                <a:gd name="T28" fmla="*/ 42 w 100"/>
                <a:gd name="T29" fmla="*/ 5 h 553"/>
                <a:gd name="T30" fmla="*/ 47 w 100"/>
                <a:gd name="T31" fmla="*/ 8 h 553"/>
                <a:gd name="T32" fmla="*/ 49 w 100"/>
                <a:gd name="T33" fmla="*/ 12 h 553"/>
                <a:gd name="T34" fmla="*/ 51 w 100"/>
                <a:gd name="T35" fmla="*/ 17 h 5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0" h="553">
                  <a:moveTo>
                    <a:pt x="100" y="34"/>
                  </a:moveTo>
                  <a:lnTo>
                    <a:pt x="89" y="169"/>
                  </a:lnTo>
                  <a:lnTo>
                    <a:pt x="80" y="298"/>
                  </a:lnTo>
                  <a:lnTo>
                    <a:pt x="71" y="425"/>
                  </a:lnTo>
                  <a:lnTo>
                    <a:pt x="62" y="553"/>
                  </a:lnTo>
                  <a:lnTo>
                    <a:pt x="0" y="550"/>
                  </a:lnTo>
                  <a:lnTo>
                    <a:pt x="4" y="414"/>
                  </a:lnTo>
                  <a:lnTo>
                    <a:pt x="12" y="275"/>
                  </a:lnTo>
                  <a:lnTo>
                    <a:pt x="21" y="136"/>
                  </a:lnTo>
                  <a:lnTo>
                    <a:pt x="32" y="0"/>
                  </a:lnTo>
                  <a:lnTo>
                    <a:pt x="42" y="2"/>
                  </a:lnTo>
                  <a:lnTo>
                    <a:pt x="52" y="3"/>
                  </a:lnTo>
                  <a:lnTo>
                    <a:pt x="63" y="5"/>
                  </a:lnTo>
                  <a:lnTo>
                    <a:pt x="74" y="7"/>
                  </a:lnTo>
                  <a:lnTo>
                    <a:pt x="83" y="10"/>
                  </a:lnTo>
                  <a:lnTo>
                    <a:pt x="92" y="16"/>
                  </a:lnTo>
                  <a:lnTo>
                    <a:pt x="97" y="24"/>
                  </a:lnTo>
                  <a:lnTo>
                    <a:pt x="100" y="34"/>
                  </a:ln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43"/>
            <p:cNvSpPr>
              <a:spLocks/>
            </p:cNvSpPr>
            <p:nvPr/>
          </p:nvSpPr>
          <p:spPr bwMode="auto">
            <a:xfrm>
              <a:off x="3606" y="4117"/>
              <a:ext cx="126" cy="75"/>
            </a:xfrm>
            <a:custGeom>
              <a:avLst/>
              <a:gdLst>
                <a:gd name="T0" fmla="*/ 77 w 253"/>
                <a:gd name="T1" fmla="*/ 4 h 150"/>
                <a:gd name="T2" fmla="*/ 84 w 253"/>
                <a:gd name="T3" fmla="*/ 11 h 150"/>
                <a:gd name="T4" fmla="*/ 92 w 253"/>
                <a:gd name="T5" fmla="*/ 19 h 150"/>
                <a:gd name="T6" fmla="*/ 100 w 253"/>
                <a:gd name="T7" fmla="*/ 27 h 150"/>
                <a:gd name="T8" fmla="*/ 107 w 253"/>
                <a:gd name="T9" fmla="*/ 35 h 150"/>
                <a:gd name="T10" fmla="*/ 113 w 253"/>
                <a:gd name="T11" fmla="*/ 44 h 150"/>
                <a:gd name="T12" fmla="*/ 118 w 253"/>
                <a:gd name="T13" fmla="*/ 54 h 150"/>
                <a:gd name="T14" fmla="*/ 123 w 253"/>
                <a:gd name="T15" fmla="*/ 64 h 150"/>
                <a:gd name="T16" fmla="*/ 126 w 253"/>
                <a:gd name="T17" fmla="*/ 74 h 150"/>
                <a:gd name="T18" fmla="*/ 118 w 253"/>
                <a:gd name="T19" fmla="*/ 74 h 150"/>
                <a:gd name="T20" fmla="*/ 110 w 253"/>
                <a:gd name="T21" fmla="*/ 74 h 150"/>
                <a:gd name="T22" fmla="*/ 101 w 253"/>
                <a:gd name="T23" fmla="*/ 75 h 150"/>
                <a:gd name="T24" fmla="*/ 94 w 253"/>
                <a:gd name="T25" fmla="*/ 75 h 150"/>
                <a:gd name="T26" fmla="*/ 85 w 253"/>
                <a:gd name="T27" fmla="*/ 74 h 150"/>
                <a:gd name="T28" fmla="*/ 77 w 253"/>
                <a:gd name="T29" fmla="*/ 74 h 150"/>
                <a:gd name="T30" fmla="*/ 69 w 253"/>
                <a:gd name="T31" fmla="*/ 74 h 150"/>
                <a:gd name="T32" fmla="*/ 61 w 253"/>
                <a:gd name="T33" fmla="*/ 73 h 150"/>
                <a:gd name="T34" fmla="*/ 52 w 253"/>
                <a:gd name="T35" fmla="*/ 71 h 150"/>
                <a:gd name="T36" fmla="*/ 44 w 253"/>
                <a:gd name="T37" fmla="*/ 70 h 150"/>
                <a:gd name="T38" fmla="*/ 37 w 253"/>
                <a:gd name="T39" fmla="*/ 68 h 150"/>
                <a:gd name="T40" fmla="*/ 29 w 253"/>
                <a:gd name="T41" fmla="*/ 67 h 150"/>
                <a:gd name="T42" fmla="*/ 21 w 253"/>
                <a:gd name="T43" fmla="*/ 64 h 150"/>
                <a:gd name="T44" fmla="*/ 13 w 253"/>
                <a:gd name="T45" fmla="*/ 61 h 150"/>
                <a:gd name="T46" fmla="*/ 6 w 253"/>
                <a:gd name="T47" fmla="*/ 58 h 150"/>
                <a:gd name="T48" fmla="*/ 0 w 253"/>
                <a:gd name="T49" fmla="*/ 55 h 150"/>
                <a:gd name="T50" fmla="*/ 0 w 253"/>
                <a:gd name="T51" fmla="*/ 43 h 150"/>
                <a:gd name="T52" fmla="*/ 0 w 253"/>
                <a:gd name="T53" fmla="*/ 30 h 150"/>
                <a:gd name="T54" fmla="*/ 0 w 253"/>
                <a:gd name="T55" fmla="*/ 18 h 150"/>
                <a:gd name="T56" fmla="*/ 1 w 253"/>
                <a:gd name="T57" fmla="*/ 6 h 150"/>
                <a:gd name="T58" fmla="*/ 9 w 253"/>
                <a:gd name="T59" fmla="*/ 4 h 150"/>
                <a:gd name="T60" fmla="*/ 17 w 253"/>
                <a:gd name="T61" fmla="*/ 3 h 150"/>
                <a:gd name="T62" fmla="*/ 25 w 253"/>
                <a:gd name="T63" fmla="*/ 2 h 150"/>
                <a:gd name="T64" fmla="*/ 33 w 253"/>
                <a:gd name="T65" fmla="*/ 1 h 150"/>
                <a:gd name="T66" fmla="*/ 41 w 253"/>
                <a:gd name="T67" fmla="*/ 0 h 150"/>
                <a:gd name="T68" fmla="*/ 49 w 253"/>
                <a:gd name="T69" fmla="*/ 0 h 150"/>
                <a:gd name="T70" fmla="*/ 57 w 253"/>
                <a:gd name="T71" fmla="*/ 1 h 150"/>
                <a:gd name="T72" fmla="*/ 64 w 253"/>
                <a:gd name="T73" fmla="*/ 2 h 150"/>
                <a:gd name="T74" fmla="*/ 77 w 253"/>
                <a:gd name="T75" fmla="*/ 4 h 1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53" h="150">
                  <a:moveTo>
                    <a:pt x="154" y="8"/>
                  </a:moveTo>
                  <a:lnTo>
                    <a:pt x="169" y="22"/>
                  </a:lnTo>
                  <a:lnTo>
                    <a:pt x="185" y="37"/>
                  </a:lnTo>
                  <a:lnTo>
                    <a:pt x="200" y="53"/>
                  </a:lnTo>
                  <a:lnTo>
                    <a:pt x="214" y="70"/>
                  </a:lnTo>
                  <a:lnTo>
                    <a:pt x="227" y="88"/>
                  </a:lnTo>
                  <a:lnTo>
                    <a:pt x="237" y="107"/>
                  </a:lnTo>
                  <a:lnTo>
                    <a:pt x="247" y="127"/>
                  </a:lnTo>
                  <a:lnTo>
                    <a:pt x="253" y="147"/>
                  </a:lnTo>
                  <a:lnTo>
                    <a:pt x="237" y="148"/>
                  </a:lnTo>
                  <a:lnTo>
                    <a:pt x="220" y="148"/>
                  </a:lnTo>
                  <a:lnTo>
                    <a:pt x="203" y="150"/>
                  </a:lnTo>
                  <a:lnTo>
                    <a:pt x="188" y="150"/>
                  </a:lnTo>
                  <a:lnTo>
                    <a:pt x="171" y="148"/>
                  </a:lnTo>
                  <a:lnTo>
                    <a:pt x="154" y="148"/>
                  </a:lnTo>
                  <a:lnTo>
                    <a:pt x="138" y="147"/>
                  </a:lnTo>
                  <a:lnTo>
                    <a:pt x="122" y="145"/>
                  </a:lnTo>
                  <a:lnTo>
                    <a:pt x="105" y="142"/>
                  </a:lnTo>
                  <a:lnTo>
                    <a:pt x="89" y="139"/>
                  </a:lnTo>
                  <a:lnTo>
                    <a:pt x="74" y="136"/>
                  </a:lnTo>
                  <a:lnTo>
                    <a:pt x="58" y="133"/>
                  </a:lnTo>
                  <a:lnTo>
                    <a:pt x="43" y="128"/>
                  </a:lnTo>
                  <a:lnTo>
                    <a:pt x="27" y="122"/>
                  </a:lnTo>
                  <a:lnTo>
                    <a:pt x="13" y="116"/>
                  </a:lnTo>
                  <a:lnTo>
                    <a:pt x="0" y="110"/>
                  </a:lnTo>
                  <a:lnTo>
                    <a:pt x="0" y="85"/>
                  </a:lnTo>
                  <a:lnTo>
                    <a:pt x="0" y="60"/>
                  </a:lnTo>
                  <a:lnTo>
                    <a:pt x="0" y="36"/>
                  </a:lnTo>
                  <a:lnTo>
                    <a:pt x="3" y="11"/>
                  </a:lnTo>
                  <a:lnTo>
                    <a:pt x="18" y="8"/>
                  </a:lnTo>
                  <a:lnTo>
                    <a:pt x="35" y="5"/>
                  </a:lnTo>
                  <a:lnTo>
                    <a:pt x="50" y="3"/>
                  </a:lnTo>
                  <a:lnTo>
                    <a:pt x="67" y="2"/>
                  </a:lnTo>
                  <a:lnTo>
                    <a:pt x="83" y="0"/>
                  </a:lnTo>
                  <a:lnTo>
                    <a:pt x="98" y="0"/>
                  </a:lnTo>
                  <a:lnTo>
                    <a:pt x="114" y="2"/>
                  </a:lnTo>
                  <a:lnTo>
                    <a:pt x="129" y="3"/>
                  </a:lnTo>
                  <a:lnTo>
                    <a:pt x="154" y="8"/>
                  </a:lnTo>
                  <a:close/>
                </a:path>
              </a:pathLst>
            </a:custGeom>
            <a:solidFill>
              <a:srgbClr val="994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44"/>
            <p:cNvSpPr>
              <a:spLocks/>
            </p:cNvSpPr>
            <p:nvPr/>
          </p:nvSpPr>
          <p:spPr bwMode="auto">
            <a:xfrm>
              <a:off x="3408" y="4202"/>
              <a:ext cx="168" cy="88"/>
            </a:xfrm>
            <a:custGeom>
              <a:avLst/>
              <a:gdLst>
                <a:gd name="T0" fmla="*/ 168 w 337"/>
                <a:gd name="T1" fmla="*/ 80 h 176"/>
                <a:gd name="T2" fmla="*/ 157 w 337"/>
                <a:gd name="T3" fmla="*/ 83 h 176"/>
                <a:gd name="T4" fmla="*/ 147 w 337"/>
                <a:gd name="T5" fmla="*/ 86 h 176"/>
                <a:gd name="T6" fmla="*/ 137 w 337"/>
                <a:gd name="T7" fmla="*/ 87 h 176"/>
                <a:gd name="T8" fmla="*/ 126 w 337"/>
                <a:gd name="T9" fmla="*/ 88 h 176"/>
                <a:gd name="T10" fmla="*/ 116 w 337"/>
                <a:gd name="T11" fmla="*/ 88 h 176"/>
                <a:gd name="T12" fmla="*/ 106 w 337"/>
                <a:gd name="T13" fmla="*/ 88 h 176"/>
                <a:gd name="T14" fmla="*/ 95 w 337"/>
                <a:gd name="T15" fmla="*/ 87 h 176"/>
                <a:gd name="T16" fmla="*/ 85 w 337"/>
                <a:gd name="T17" fmla="*/ 86 h 176"/>
                <a:gd name="T18" fmla="*/ 74 w 337"/>
                <a:gd name="T19" fmla="*/ 84 h 176"/>
                <a:gd name="T20" fmla="*/ 64 w 337"/>
                <a:gd name="T21" fmla="*/ 83 h 176"/>
                <a:gd name="T22" fmla="*/ 53 w 337"/>
                <a:gd name="T23" fmla="*/ 81 h 176"/>
                <a:gd name="T24" fmla="*/ 42 w 337"/>
                <a:gd name="T25" fmla="*/ 80 h 176"/>
                <a:gd name="T26" fmla="*/ 32 w 337"/>
                <a:gd name="T27" fmla="*/ 77 h 176"/>
                <a:gd name="T28" fmla="*/ 21 w 337"/>
                <a:gd name="T29" fmla="*/ 77 h 176"/>
                <a:gd name="T30" fmla="*/ 11 w 337"/>
                <a:gd name="T31" fmla="*/ 75 h 176"/>
                <a:gd name="T32" fmla="*/ 0 w 337"/>
                <a:gd name="T33" fmla="*/ 74 h 176"/>
                <a:gd name="T34" fmla="*/ 9 w 337"/>
                <a:gd name="T35" fmla="*/ 64 h 176"/>
                <a:gd name="T36" fmla="*/ 19 w 337"/>
                <a:gd name="T37" fmla="*/ 54 h 176"/>
                <a:gd name="T38" fmla="*/ 28 w 337"/>
                <a:gd name="T39" fmla="*/ 43 h 176"/>
                <a:gd name="T40" fmla="*/ 38 w 337"/>
                <a:gd name="T41" fmla="*/ 33 h 176"/>
                <a:gd name="T42" fmla="*/ 49 w 337"/>
                <a:gd name="T43" fmla="*/ 23 h 176"/>
                <a:gd name="T44" fmla="*/ 60 w 337"/>
                <a:gd name="T45" fmla="*/ 13 h 176"/>
                <a:gd name="T46" fmla="*/ 72 w 337"/>
                <a:gd name="T47" fmla="*/ 6 h 176"/>
                <a:gd name="T48" fmla="*/ 85 w 337"/>
                <a:gd name="T49" fmla="*/ 0 h 176"/>
                <a:gd name="T50" fmla="*/ 159 w 337"/>
                <a:gd name="T51" fmla="*/ 8 h 176"/>
                <a:gd name="T52" fmla="*/ 168 w 337"/>
                <a:gd name="T53" fmla="*/ 80 h 17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37" h="176">
                  <a:moveTo>
                    <a:pt x="337" y="159"/>
                  </a:moveTo>
                  <a:lnTo>
                    <a:pt x="315" y="165"/>
                  </a:lnTo>
                  <a:lnTo>
                    <a:pt x="295" y="171"/>
                  </a:lnTo>
                  <a:lnTo>
                    <a:pt x="274" y="174"/>
                  </a:lnTo>
                  <a:lnTo>
                    <a:pt x="253" y="176"/>
                  </a:lnTo>
                  <a:lnTo>
                    <a:pt x="232" y="176"/>
                  </a:lnTo>
                  <a:lnTo>
                    <a:pt x="212" y="176"/>
                  </a:lnTo>
                  <a:lnTo>
                    <a:pt x="190" y="174"/>
                  </a:lnTo>
                  <a:lnTo>
                    <a:pt x="170" y="171"/>
                  </a:lnTo>
                  <a:lnTo>
                    <a:pt x="148" y="168"/>
                  </a:lnTo>
                  <a:lnTo>
                    <a:pt x="128" y="165"/>
                  </a:lnTo>
                  <a:lnTo>
                    <a:pt x="107" y="162"/>
                  </a:lnTo>
                  <a:lnTo>
                    <a:pt x="85" y="159"/>
                  </a:lnTo>
                  <a:lnTo>
                    <a:pt x="65" y="154"/>
                  </a:lnTo>
                  <a:lnTo>
                    <a:pt x="43" y="153"/>
                  </a:lnTo>
                  <a:lnTo>
                    <a:pt x="22" y="150"/>
                  </a:lnTo>
                  <a:lnTo>
                    <a:pt x="0" y="148"/>
                  </a:lnTo>
                  <a:lnTo>
                    <a:pt x="19" y="128"/>
                  </a:lnTo>
                  <a:lnTo>
                    <a:pt x="39" y="108"/>
                  </a:lnTo>
                  <a:lnTo>
                    <a:pt x="57" y="86"/>
                  </a:lnTo>
                  <a:lnTo>
                    <a:pt x="77" y="65"/>
                  </a:lnTo>
                  <a:lnTo>
                    <a:pt x="99" y="45"/>
                  </a:lnTo>
                  <a:lnTo>
                    <a:pt x="121" y="26"/>
                  </a:lnTo>
                  <a:lnTo>
                    <a:pt x="144" y="11"/>
                  </a:lnTo>
                  <a:lnTo>
                    <a:pt x="170" y="0"/>
                  </a:lnTo>
                  <a:lnTo>
                    <a:pt x="318" y="15"/>
                  </a:lnTo>
                  <a:lnTo>
                    <a:pt x="337" y="159"/>
                  </a:lnTo>
                  <a:close/>
                </a:path>
              </a:pathLst>
            </a:custGeom>
            <a:solidFill>
              <a:srgbClr val="994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 2 для презентаци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367" y="214290"/>
            <a:ext cx="89545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Совершенствование педагогического мастерства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67475" y="1630062"/>
            <a:ext cx="5000660" cy="71438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На базе лицея </a:t>
            </a:r>
            <a:r>
              <a:rPr lang="ru-RU" b="1" dirty="0" smtClean="0">
                <a:solidFill>
                  <a:schemeClr val="tx1"/>
                </a:solidFill>
              </a:rPr>
              <a:t>проведено методических обучающих семинаров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47664" y="3071811"/>
            <a:ext cx="5472607" cy="71438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Педагогами опубликовано в </a:t>
            </a:r>
            <a:r>
              <a:rPr lang="ru-RU" b="1" dirty="0">
                <a:solidFill>
                  <a:schemeClr val="tx1"/>
                </a:solidFill>
              </a:rPr>
              <a:t>центральных российских журналах и сборниках </a:t>
            </a:r>
            <a:r>
              <a:rPr lang="ru-RU" b="1" dirty="0" smtClean="0">
                <a:solidFill>
                  <a:schemeClr val="tx1"/>
                </a:solidFill>
              </a:rPr>
              <a:t>материалов </a:t>
            </a:r>
            <a:r>
              <a:rPr lang="ru-RU" b="1" dirty="0">
                <a:solidFill>
                  <a:schemeClr val="tx1"/>
                </a:solidFill>
              </a:rPr>
              <a:t>конференций различного уровня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67475" y="4437112"/>
            <a:ext cx="5000660" cy="71438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Педагоги  делились опытом, показывали мастер-классы, принимали </a:t>
            </a:r>
            <a:r>
              <a:rPr lang="ru-RU" b="1" dirty="0">
                <a:solidFill>
                  <a:schemeClr val="tx1"/>
                </a:solidFill>
              </a:rPr>
              <a:t>участие в конференциях различного уровня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8546" y="829842"/>
            <a:ext cx="17780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2010 – 2011</a:t>
            </a:r>
          </a:p>
          <a:p>
            <a:pPr algn="ctr"/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111 педагогов</a:t>
            </a:r>
            <a:endParaRPr lang="ru-RU" sz="2000" b="1" i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72200" y="860621"/>
            <a:ext cx="17780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2011- 2012</a:t>
            </a:r>
          </a:p>
          <a:p>
            <a:pPr algn="ctr"/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110 педагогов</a:t>
            </a:r>
            <a:endParaRPr lang="ru-RU" sz="2000" b="1" i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5240" y="3861048"/>
            <a:ext cx="213391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i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14 статей и тезисов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207458" y="2492896"/>
            <a:ext cx="34015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27584" y="2511103"/>
            <a:ext cx="34015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971706" y="3861048"/>
            <a:ext cx="203292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i="1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23</a:t>
            </a:r>
            <a:r>
              <a:rPr lang="ru-RU" sz="1600" b="1" i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статьи и тезиса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19917" y="5517232"/>
            <a:ext cx="49565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59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866823" y="5521954"/>
            <a:ext cx="49565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41</a:t>
            </a:r>
          </a:p>
        </p:txBody>
      </p:sp>
      <p:pic>
        <p:nvPicPr>
          <p:cNvPr id="106" name="Picture 10" descr="SPEAK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725144"/>
            <a:ext cx="1096962" cy="1905000"/>
          </a:xfrm>
          <a:prstGeom prst="rect">
            <a:avLst/>
          </a:prstGeom>
          <a:gradFill rotWithShape="0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rgbClr val="996633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 2 для презентаци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50815" y="214290"/>
            <a:ext cx="566655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Внешняя оценка деятельности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941678003"/>
              </p:ext>
            </p:extLst>
          </p:nvPr>
        </p:nvGraphicFramePr>
        <p:xfrm>
          <a:off x="323528" y="908720"/>
          <a:ext cx="835292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5" descr="Рисунок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741" y="5085184"/>
            <a:ext cx="1139084" cy="158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425</Words>
  <Application>Microsoft Office PowerPoint</Application>
  <PresentationFormat>Экран (4:3)</PresentationFormat>
  <Paragraphs>70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Station7</cp:lastModifiedBy>
  <cp:revision>70</cp:revision>
  <cp:lastPrinted>2012-08-30T08:29:57Z</cp:lastPrinted>
  <dcterms:created xsi:type="dcterms:W3CDTF">2010-03-30T05:40:53Z</dcterms:created>
  <dcterms:modified xsi:type="dcterms:W3CDTF">2012-08-31T05:32:00Z</dcterms:modified>
</cp:coreProperties>
</file>